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5"/>
  </p:notesMasterIdLst>
  <p:sldIdLst>
    <p:sldId id="256" r:id="rId6"/>
    <p:sldId id="258" r:id="rId7"/>
    <p:sldId id="274" r:id="rId8"/>
    <p:sldId id="259" r:id="rId9"/>
    <p:sldId id="272" r:id="rId10"/>
    <p:sldId id="273" r:id="rId11"/>
    <p:sldId id="276" r:id="rId12"/>
    <p:sldId id="278" r:id="rId13"/>
    <p:sldId id="2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E61A97-A13D-4FA1-917C-AB3EF2C8F449}" v="136" dt="2024-11-25T12:30:37.0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4" autoAdjust="0"/>
    <p:restoredTop sz="94452" autoAdjust="0"/>
  </p:normalViewPr>
  <p:slideViewPr>
    <p:cSldViewPr snapToGrid="0">
      <p:cViewPr varScale="1">
        <p:scale>
          <a:sx n="105" d="100"/>
          <a:sy n="105" d="100"/>
        </p:scale>
        <p:origin x="660"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i Diemer" userId="bf888204-7fab-414c-91dd-b608f53e41be" providerId="ADAL" clId="{2EE61A97-A13D-4FA1-917C-AB3EF2C8F449}"/>
    <pc:docChg chg="undo custSel addSld delSld modSld">
      <pc:chgData name="Kelli Diemer" userId="bf888204-7fab-414c-91dd-b608f53e41be" providerId="ADAL" clId="{2EE61A97-A13D-4FA1-917C-AB3EF2C8F449}" dt="2024-11-25T12:32:15.867" v="445" actId="47"/>
      <pc:docMkLst>
        <pc:docMk/>
      </pc:docMkLst>
      <pc:sldChg chg="addSp modSp mod setBg addAnim">
        <pc:chgData name="Kelli Diemer" userId="bf888204-7fab-414c-91dd-b608f53e41be" providerId="ADAL" clId="{2EE61A97-A13D-4FA1-917C-AB3EF2C8F449}" dt="2024-11-23T13:12:48.452" v="23"/>
        <pc:sldMkLst>
          <pc:docMk/>
          <pc:sldMk cId="306245901" sldId="256"/>
        </pc:sldMkLst>
        <pc:spChg chg="mod">
          <ac:chgData name="Kelli Diemer" userId="bf888204-7fab-414c-91dd-b608f53e41be" providerId="ADAL" clId="{2EE61A97-A13D-4FA1-917C-AB3EF2C8F449}" dt="2024-11-23T13:12:48.448" v="21" actId="26606"/>
          <ac:spMkLst>
            <pc:docMk/>
            <pc:sldMk cId="306245901" sldId="256"/>
            <ac:spMk id="6" creationId="{02470F13-2A0D-EA3E-C981-CB19F307537F}"/>
          </ac:spMkLst>
        </pc:spChg>
        <pc:spChg chg="mod">
          <ac:chgData name="Kelli Diemer" userId="bf888204-7fab-414c-91dd-b608f53e41be" providerId="ADAL" clId="{2EE61A97-A13D-4FA1-917C-AB3EF2C8F449}" dt="2024-11-23T13:12:48.448" v="21" actId="26606"/>
          <ac:spMkLst>
            <pc:docMk/>
            <pc:sldMk cId="306245901" sldId="256"/>
            <ac:spMk id="7" creationId="{22169F3E-D4D5-3CD7-F94E-2F98D400276D}"/>
          </ac:spMkLst>
        </pc:spChg>
        <pc:spChg chg="add">
          <ac:chgData name="Kelli Diemer" userId="bf888204-7fab-414c-91dd-b608f53e41be" providerId="ADAL" clId="{2EE61A97-A13D-4FA1-917C-AB3EF2C8F449}" dt="2024-11-23T13:12:48.448" v="21" actId="26606"/>
          <ac:spMkLst>
            <pc:docMk/>
            <pc:sldMk cId="306245901" sldId="256"/>
            <ac:spMk id="13" creationId="{C497725C-6431-496A-B11C-691354780DCD}"/>
          </ac:spMkLst>
        </pc:spChg>
        <pc:spChg chg="add">
          <ac:chgData name="Kelli Diemer" userId="bf888204-7fab-414c-91dd-b608f53e41be" providerId="ADAL" clId="{2EE61A97-A13D-4FA1-917C-AB3EF2C8F449}" dt="2024-11-23T13:12:48.448" v="21" actId="26606"/>
          <ac:spMkLst>
            <pc:docMk/>
            <pc:sldMk cId="306245901" sldId="256"/>
            <ac:spMk id="20" creationId="{B81933D1-5615-42C7-9C0B-4EB7105CCE2D}"/>
          </ac:spMkLst>
        </pc:spChg>
        <pc:spChg chg="add">
          <ac:chgData name="Kelli Diemer" userId="bf888204-7fab-414c-91dd-b608f53e41be" providerId="ADAL" clId="{2EE61A97-A13D-4FA1-917C-AB3EF2C8F449}" dt="2024-11-23T13:12:48.448" v="21" actId="26606"/>
          <ac:spMkLst>
            <pc:docMk/>
            <pc:sldMk cId="306245901" sldId="256"/>
            <ac:spMk id="22" creationId="{B089A89A-1E9C-4761-9DFF-53C275FBF870}"/>
          </ac:spMkLst>
        </pc:spChg>
        <pc:spChg chg="add">
          <ac:chgData name="Kelli Diemer" userId="bf888204-7fab-414c-91dd-b608f53e41be" providerId="ADAL" clId="{2EE61A97-A13D-4FA1-917C-AB3EF2C8F449}" dt="2024-11-23T13:12:48.448" v="21" actId="26606"/>
          <ac:spMkLst>
            <pc:docMk/>
            <pc:sldMk cId="306245901" sldId="256"/>
            <ac:spMk id="24" creationId="{19C9EAEA-39D0-4B0E-A0EB-51E7B26740B1}"/>
          </ac:spMkLst>
        </pc:spChg>
        <pc:grpChg chg="add">
          <ac:chgData name="Kelli Diemer" userId="bf888204-7fab-414c-91dd-b608f53e41be" providerId="ADAL" clId="{2EE61A97-A13D-4FA1-917C-AB3EF2C8F449}" dt="2024-11-23T13:12:48.448" v="21" actId="26606"/>
          <ac:grpSpMkLst>
            <pc:docMk/>
            <pc:sldMk cId="306245901" sldId="256"/>
            <ac:grpSpMk id="15" creationId="{032D8612-31EB-44CF-A1D0-14FD4C705424}"/>
          </ac:grpSpMkLst>
        </pc:grpChg>
        <pc:picChg chg="add mod">
          <ac:chgData name="Kelli Diemer" userId="bf888204-7fab-414c-91dd-b608f53e41be" providerId="ADAL" clId="{2EE61A97-A13D-4FA1-917C-AB3EF2C8F449}" dt="2024-11-23T13:12:48.448" v="21" actId="26606"/>
          <ac:picMkLst>
            <pc:docMk/>
            <pc:sldMk cId="306245901" sldId="256"/>
            <ac:picMk id="3" creationId="{DFCC524A-84D6-F758-D684-CCEF205D6405}"/>
          </ac:picMkLst>
        </pc:picChg>
        <pc:picChg chg="mod">
          <ac:chgData name="Kelli Diemer" userId="bf888204-7fab-414c-91dd-b608f53e41be" providerId="ADAL" clId="{2EE61A97-A13D-4FA1-917C-AB3EF2C8F449}" dt="2024-11-23T13:12:48.448" v="21" actId="26606"/>
          <ac:picMkLst>
            <pc:docMk/>
            <pc:sldMk cId="306245901" sldId="256"/>
            <ac:picMk id="8" creationId="{9FB4370A-EBF5-DFF7-9BA4-F1EE1B26BAC8}"/>
          </ac:picMkLst>
        </pc:picChg>
      </pc:sldChg>
      <pc:sldChg chg="addSp delSp modSp mod">
        <pc:chgData name="Kelli Diemer" userId="bf888204-7fab-414c-91dd-b608f53e41be" providerId="ADAL" clId="{2EE61A97-A13D-4FA1-917C-AB3EF2C8F449}" dt="2024-11-23T13:14:27.550" v="86" actId="20577"/>
        <pc:sldMkLst>
          <pc:docMk/>
          <pc:sldMk cId="781948110" sldId="258"/>
        </pc:sldMkLst>
        <pc:spChg chg="del">
          <ac:chgData name="Kelli Diemer" userId="bf888204-7fab-414c-91dd-b608f53e41be" providerId="ADAL" clId="{2EE61A97-A13D-4FA1-917C-AB3EF2C8F449}" dt="2024-11-23T13:13:27.012" v="24" actId="26606"/>
          <ac:spMkLst>
            <pc:docMk/>
            <pc:sldMk cId="781948110" sldId="258"/>
            <ac:spMk id="3" creationId="{9646204F-5828-E688-8683-16E8B3D98C6E}"/>
          </ac:spMkLst>
        </pc:spChg>
        <pc:graphicFrameChg chg="add mod">
          <ac:chgData name="Kelli Diemer" userId="bf888204-7fab-414c-91dd-b608f53e41be" providerId="ADAL" clId="{2EE61A97-A13D-4FA1-917C-AB3EF2C8F449}" dt="2024-11-23T13:14:27.550" v="86" actId="20577"/>
          <ac:graphicFrameMkLst>
            <pc:docMk/>
            <pc:sldMk cId="781948110" sldId="258"/>
            <ac:graphicFrameMk id="7" creationId="{27D790F4-A548-F6A1-D7EA-D57615C06944}"/>
          </ac:graphicFrameMkLst>
        </pc:graphicFrameChg>
      </pc:sldChg>
      <pc:sldChg chg="addSp delSp modSp mod setBg">
        <pc:chgData name="Kelli Diemer" userId="bf888204-7fab-414c-91dd-b608f53e41be" providerId="ADAL" clId="{2EE61A97-A13D-4FA1-917C-AB3EF2C8F449}" dt="2024-11-24T13:00:26.155" v="285" actId="14100"/>
        <pc:sldMkLst>
          <pc:docMk/>
          <pc:sldMk cId="792933992" sldId="259"/>
        </pc:sldMkLst>
        <pc:spChg chg="del">
          <ac:chgData name="Kelli Diemer" userId="bf888204-7fab-414c-91dd-b608f53e41be" providerId="ADAL" clId="{2EE61A97-A13D-4FA1-917C-AB3EF2C8F449}" dt="2024-11-23T13:33:55.918" v="96" actId="478"/>
          <ac:spMkLst>
            <pc:docMk/>
            <pc:sldMk cId="792933992" sldId="259"/>
            <ac:spMk id="3" creationId="{007CC06D-CEE1-F0D4-B4CF-91E280CBD80A}"/>
          </ac:spMkLst>
        </pc:spChg>
        <pc:spChg chg="add del">
          <ac:chgData name="Kelli Diemer" userId="bf888204-7fab-414c-91dd-b608f53e41be" providerId="ADAL" clId="{2EE61A97-A13D-4FA1-917C-AB3EF2C8F449}" dt="2024-11-23T13:43:52.117" v="104" actId="26606"/>
          <ac:spMkLst>
            <pc:docMk/>
            <pc:sldMk cId="792933992" sldId="259"/>
            <ac:spMk id="11" creationId="{9E90EB45-EEE9-4563-8179-65EF62AE0978}"/>
          </ac:spMkLst>
        </pc:spChg>
        <pc:spChg chg="add del">
          <ac:chgData name="Kelli Diemer" userId="bf888204-7fab-414c-91dd-b608f53e41be" providerId="ADAL" clId="{2EE61A97-A13D-4FA1-917C-AB3EF2C8F449}" dt="2024-11-23T13:43:52.117" v="104" actId="26606"/>
          <ac:spMkLst>
            <pc:docMk/>
            <pc:sldMk cId="792933992" sldId="259"/>
            <ac:spMk id="12" creationId="{23D0EF74-AD1E-4FD9-914D-8EC9058EBBA3}"/>
          </ac:spMkLst>
        </pc:spChg>
        <pc:spChg chg="add del">
          <ac:chgData name="Kelli Diemer" userId="bf888204-7fab-414c-91dd-b608f53e41be" providerId="ADAL" clId="{2EE61A97-A13D-4FA1-917C-AB3EF2C8F449}" dt="2024-11-23T13:43:37.619" v="100" actId="26606"/>
          <ac:spMkLst>
            <pc:docMk/>
            <pc:sldMk cId="792933992" sldId="259"/>
            <ac:spMk id="14" creationId="{A9F529C3-C941-49FD-8C67-82F134F64BDB}"/>
          </ac:spMkLst>
        </pc:spChg>
        <pc:spChg chg="add del">
          <ac:chgData name="Kelli Diemer" userId="bf888204-7fab-414c-91dd-b608f53e41be" providerId="ADAL" clId="{2EE61A97-A13D-4FA1-917C-AB3EF2C8F449}" dt="2024-11-23T13:44:01.855" v="106" actId="26606"/>
          <ac:spMkLst>
            <pc:docMk/>
            <pc:sldMk cId="792933992" sldId="259"/>
            <ac:spMk id="15" creationId="{664E23E2-7440-4E36-A67B-0F88C5F7E185}"/>
          </ac:spMkLst>
        </pc:spChg>
        <pc:spChg chg="add del">
          <ac:chgData name="Kelli Diemer" userId="bf888204-7fab-414c-91dd-b608f53e41be" providerId="ADAL" clId="{2EE61A97-A13D-4FA1-917C-AB3EF2C8F449}" dt="2024-11-23T13:43:37.619" v="100" actId="26606"/>
          <ac:spMkLst>
            <pc:docMk/>
            <pc:sldMk cId="792933992" sldId="259"/>
            <ac:spMk id="16" creationId="{20586029-32A0-47E5-9AEC-AE3ABA6B94D0}"/>
          </ac:spMkLst>
        </pc:spChg>
        <pc:spChg chg="add del">
          <ac:chgData name="Kelli Diemer" userId="bf888204-7fab-414c-91dd-b608f53e41be" providerId="ADAL" clId="{2EE61A97-A13D-4FA1-917C-AB3EF2C8F449}" dt="2024-11-23T13:44:01.855" v="106" actId="26606"/>
          <ac:spMkLst>
            <pc:docMk/>
            <pc:sldMk cId="792933992" sldId="259"/>
            <ac:spMk id="17" creationId="{B06949AE-010D-4C18-8AED-7872085ADD57}"/>
          </ac:spMkLst>
        </pc:spChg>
        <pc:spChg chg="add del">
          <ac:chgData name="Kelli Diemer" userId="bf888204-7fab-414c-91dd-b608f53e41be" providerId="ADAL" clId="{2EE61A97-A13D-4FA1-917C-AB3EF2C8F449}" dt="2024-11-23T13:44:01.855" v="106" actId="26606"/>
          <ac:spMkLst>
            <pc:docMk/>
            <pc:sldMk cId="792933992" sldId="259"/>
            <ac:spMk id="19" creationId="{FE54AADB-50C7-4293-94C0-27361A32B8CF}"/>
          </ac:spMkLst>
        </pc:spChg>
        <pc:spChg chg="add del">
          <ac:chgData name="Kelli Diemer" userId="bf888204-7fab-414c-91dd-b608f53e41be" providerId="ADAL" clId="{2EE61A97-A13D-4FA1-917C-AB3EF2C8F449}" dt="2024-11-23T13:44:06.747" v="108" actId="26606"/>
          <ac:spMkLst>
            <pc:docMk/>
            <pc:sldMk cId="792933992" sldId="259"/>
            <ac:spMk id="21" creationId="{11BE3FA7-0D70-4431-814F-D8C40576EA93}"/>
          </ac:spMkLst>
        </pc:spChg>
        <pc:spChg chg="add">
          <ac:chgData name="Kelli Diemer" userId="bf888204-7fab-414c-91dd-b608f53e41be" providerId="ADAL" clId="{2EE61A97-A13D-4FA1-917C-AB3EF2C8F449}" dt="2024-11-23T13:44:06.755" v="109" actId="26606"/>
          <ac:spMkLst>
            <pc:docMk/>
            <pc:sldMk cId="792933992" sldId="259"/>
            <ac:spMk id="23" creationId="{A9F529C3-C941-49FD-8C67-82F134F64BDB}"/>
          </ac:spMkLst>
        </pc:spChg>
        <pc:spChg chg="add">
          <ac:chgData name="Kelli Diemer" userId="bf888204-7fab-414c-91dd-b608f53e41be" providerId="ADAL" clId="{2EE61A97-A13D-4FA1-917C-AB3EF2C8F449}" dt="2024-11-23T13:44:06.755" v="109" actId="26606"/>
          <ac:spMkLst>
            <pc:docMk/>
            <pc:sldMk cId="792933992" sldId="259"/>
            <ac:spMk id="24" creationId="{20586029-32A0-47E5-9AEC-AE3ABA6B94D0}"/>
          </ac:spMkLst>
        </pc:spChg>
        <pc:picChg chg="add mod">
          <ac:chgData name="Kelli Diemer" userId="bf888204-7fab-414c-91dd-b608f53e41be" providerId="ADAL" clId="{2EE61A97-A13D-4FA1-917C-AB3EF2C8F449}" dt="2024-11-23T13:44:06.755" v="109" actId="26606"/>
          <ac:picMkLst>
            <pc:docMk/>
            <pc:sldMk cId="792933992" sldId="259"/>
            <ac:picMk id="4" creationId="{7BD4DB75-10B8-B411-E63E-1502A730FBF8}"/>
          </ac:picMkLst>
        </pc:picChg>
        <pc:picChg chg="mod ord">
          <ac:chgData name="Kelli Diemer" userId="bf888204-7fab-414c-91dd-b608f53e41be" providerId="ADAL" clId="{2EE61A97-A13D-4FA1-917C-AB3EF2C8F449}" dt="2024-11-24T13:00:26.155" v="285" actId="14100"/>
          <ac:picMkLst>
            <pc:docMk/>
            <pc:sldMk cId="792933992" sldId="259"/>
            <ac:picMk id="9" creationId="{7E4647F0-A726-4737-CF6F-DF33ABE48057}"/>
          </ac:picMkLst>
        </pc:picChg>
        <pc:cxnChg chg="add del">
          <ac:chgData name="Kelli Diemer" userId="bf888204-7fab-414c-91dd-b608f53e41be" providerId="ADAL" clId="{2EE61A97-A13D-4FA1-917C-AB3EF2C8F449}" dt="2024-11-23T13:43:37.619" v="100" actId="26606"/>
          <ac:cxnSpMkLst>
            <pc:docMk/>
            <pc:sldMk cId="792933992" sldId="259"/>
            <ac:cxnSpMk id="18" creationId="{8C730EAB-A532-4295-A302-FB4B90DB9F5E}"/>
          </ac:cxnSpMkLst>
        </pc:cxnChg>
        <pc:cxnChg chg="add">
          <ac:chgData name="Kelli Diemer" userId="bf888204-7fab-414c-91dd-b608f53e41be" providerId="ADAL" clId="{2EE61A97-A13D-4FA1-917C-AB3EF2C8F449}" dt="2024-11-23T13:44:06.755" v="109" actId="26606"/>
          <ac:cxnSpMkLst>
            <pc:docMk/>
            <pc:sldMk cId="792933992" sldId="259"/>
            <ac:cxnSpMk id="25" creationId="{8C730EAB-A532-4295-A302-FB4B90DB9F5E}"/>
          </ac:cxnSpMkLst>
        </pc:cxnChg>
      </pc:sldChg>
      <pc:sldChg chg="del">
        <pc:chgData name="Kelli Diemer" userId="bf888204-7fab-414c-91dd-b608f53e41be" providerId="ADAL" clId="{2EE61A97-A13D-4FA1-917C-AB3EF2C8F449}" dt="2024-11-25T12:32:15.867" v="445" actId="47"/>
        <pc:sldMkLst>
          <pc:docMk/>
          <pc:sldMk cId="1029470812" sldId="260"/>
        </pc:sldMkLst>
      </pc:sldChg>
      <pc:sldChg chg="del">
        <pc:chgData name="Kelli Diemer" userId="bf888204-7fab-414c-91dd-b608f53e41be" providerId="ADAL" clId="{2EE61A97-A13D-4FA1-917C-AB3EF2C8F449}" dt="2024-11-24T14:40:30.472" v="325" actId="47"/>
        <pc:sldMkLst>
          <pc:docMk/>
          <pc:sldMk cId="535045343" sldId="261"/>
        </pc:sldMkLst>
      </pc:sldChg>
      <pc:sldChg chg="del">
        <pc:chgData name="Kelli Diemer" userId="bf888204-7fab-414c-91dd-b608f53e41be" providerId="ADAL" clId="{2EE61A97-A13D-4FA1-917C-AB3EF2C8F449}" dt="2024-11-24T14:40:13.635" v="318" actId="47"/>
        <pc:sldMkLst>
          <pc:docMk/>
          <pc:sldMk cId="0" sldId="262"/>
        </pc:sldMkLst>
      </pc:sldChg>
      <pc:sldChg chg="del">
        <pc:chgData name="Kelli Diemer" userId="bf888204-7fab-414c-91dd-b608f53e41be" providerId="ADAL" clId="{2EE61A97-A13D-4FA1-917C-AB3EF2C8F449}" dt="2024-11-24T14:40:21.043" v="319" actId="47"/>
        <pc:sldMkLst>
          <pc:docMk/>
          <pc:sldMk cId="0" sldId="263"/>
        </pc:sldMkLst>
      </pc:sldChg>
      <pc:sldChg chg="del">
        <pc:chgData name="Kelli Diemer" userId="bf888204-7fab-414c-91dd-b608f53e41be" providerId="ADAL" clId="{2EE61A97-A13D-4FA1-917C-AB3EF2C8F449}" dt="2024-11-24T14:40:22.279" v="320" actId="47"/>
        <pc:sldMkLst>
          <pc:docMk/>
          <pc:sldMk cId="0" sldId="264"/>
        </pc:sldMkLst>
      </pc:sldChg>
      <pc:sldChg chg="del">
        <pc:chgData name="Kelli Diemer" userId="bf888204-7fab-414c-91dd-b608f53e41be" providerId="ADAL" clId="{2EE61A97-A13D-4FA1-917C-AB3EF2C8F449}" dt="2024-11-24T14:40:23.296" v="321" actId="47"/>
        <pc:sldMkLst>
          <pc:docMk/>
          <pc:sldMk cId="0" sldId="265"/>
        </pc:sldMkLst>
      </pc:sldChg>
      <pc:sldChg chg="del">
        <pc:chgData name="Kelli Diemer" userId="bf888204-7fab-414c-91dd-b608f53e41be" providerId="ADAL" clId="{2EE61A97-A13D-4FA1-917C-AB3EF2C8F449}" dt="2024-11-24T14:40:24.283" v="322" actId="47"/>
        <pc:sldMkLst>
          <pc:docMk/>
          <pc:sldMk cId="0" sldId="266"/>
        </pc:sldMkLst>
      </pc:sldChg>
      <pc:sldChg chg="del">
        <pc:chgData name="Kelli Diemer" userId="bf888204-7fab-414c-91dd-b608f53e41be" providerId="ADAL" clId="{2EE61A97-A13D-4FA1-917C-AB3EF2C8F449}" dt="2024-11-24T14:40:25.628" v="323" actId="47"/>
        <pc:sldMkLst>
          <pc:docMk/>
          <pc:sldMk cId="0" sldId="267"/>
        </pc:sldMkLst>
      </pc:sldChg>
      <pc:sldChg chg="del">
        <pc:chgData name="Kelli Diemer" userId="bf888204-7fab-414c-91dd-b608f53e41be" providerId="ADAL" clId="{2EE61A97-A13D-4FA1-917C-AB3EF2C8F449}" dt="2024-11-24T14:40:26.682" v="324" actId="47"/>
        <pc:sldMkLst>
          <pc:docMk/>
          <pc:sldMk cId="0" sldId="268"/>
        </pc:sldMkLst>
      </pc:sldChg>
      <pc:sldChg chg="del">
        <pc:chgData name="Kelli Diemer" userId="bf888204-7fab-414c-91dd-b608f53e41be" providerId="ADAL" clId="{2EE61A97-A13D-4FA1-917C-AB3EF2C8F449}" dt="2024-11-24T14:40:13.635" v="318" actId="47"/>
        <pc:sldMkLst>
          <pc:docMk/>
          <pc:sldMk cId="0" sldId="269"/>
        </pc:sldMkLst>
      </pc:sldChg>
      <pc:sldChg chg="del">
        <pc:chgData name="Kelli Diemer" userId="bf888204-7fab-414c-91dd-b608f53e41be" providerId="ADAL" clId="{2EE61A97-A13D-4FA1-917C-AB3EF2C8F449}" dt="2024-11-25T12:32:13.247" v="444" actId="47"/>
        <pc:sldMkLst>
          <pc:docMk/>
          <pc:sldMk cId="1023986443" sldId="270"/>
        </pc:sldMkLst>
      </pc:sldChg>
      <pc:sldChg chg="addSp delSp modSp del mod setBg">
        <pc:chgData name="Kelli Diemer" userId="bf888204-7fab-414c-91dd-b608f53e41be" providerId="ADAL" clId="{2EE61A97-A13D-4FA1-917C-AB3EF2C8F449}" dt="2024-11-24T13:00:06.516" v="283" actId="47"/>
        <pc:sldMkLst>
          <pc:docMk/>
          <pc:sldMk cId="627084654" sldId="271"/>
        </pc:sldMkLst>
        <pc:spChg chg="add del">
          <ac:chgData name="Kelli Diemer" userId="bf888204-7fab-414c-91dd-b608f53e41be" providerId="ADAL" clId="{2EE61A97-A13D-4FA1-917C-AB3EF2C8F449}" dt="2024-11-23T13:33:08.257" v="92" actId="26606"/>
          <ac:spMkLst>
            <pc:docMk/>
            <pc:sldMk cId="627084654" sldId="271"/>
            <ac:spMk id="9" creationId="{AB8C311F-7253-4AED-9701-7FC0708C41C7}"/>
          </ac:spMkLst>
        </pc:spChg>
        <pc:spChg chg="add del">
          <ac:chgData name="Kelli Diemer" userId="bf888204-7fab-414c-91dd-b608f53e41be" providerId="ADAL" clId="{2EE61A97-A13D-4FA1-917C-AB3EF2C8F449}" dt="2024-11-23T13:33:08.257" v="92" actId="26606"/>
          <ac:spMkLst>
            <pc:docMk/>
            <pc:sldMk cId="627084654" sldId="271"/>
            <ac:spMk id="11" creationId="{E2384209-CB15-4CDF-9D31-C44FD9A3F20D}"/>
          </ac:spMkLst>
        </pc:spChg>
        <pc:spChg chg="add del">
          <ac:chgData name="Kelli Diemer" userId="bf888204-7fab-414c-91dd-b608f53e41be" providerId="ADAL" clId="{2EE61A97-A13D-4FA1-917C-AB3EF2C8F449}" dt="2024-11-23T13:33:08.257" v="92" actId="26606"/>
          <ac:spMkLst>
            <pc:docMk/>
            <pc:sldMk cId="627084654" sldId="271"/>
            <ac:spMk id="13" creationId="{2633B3B5-CC90-43F0-8714-D31D1F3F0209}"/>
          </ac:spMkLst>
        </pc:spChg>
        <pc:spChg chg="add del">
          <ac:chgData name="Kelli Diemer" userId="bf888204-7fab-414c-91dd-b608f53e41be" providerId="ADAL" clId="{2EE61A97-A13D-4FA1-917C-AB3EF2C8F449}" dt="2024-11-23T13:33:08.257" v="92" actId="26606"/>
          <ac:spMkLst>
            <pc:docMk/>
            <pc:sldMk cId="627084654" sldId="271"/>
            <ac:spMk id="15" creationId="{A8D57A06-A426-446D-B02C-A2DC6B62E45E}"/>
          </ac:spMkLst>
        </pc:spChg>
        <pc:spChg chg="add del">
          <ac:chgData name="Kelli Diemer" userId="bf888204-7fab-414c-91dd-b608f53e41be" providerId="ADAL" clId="{2EE61A97-A13D-4FA1-917C-AB3EF2C8F449}" dt="2024-11-24T12:51:30.975" v="267" actId="26606"/>
          <ac:spMkLst>
            <pc:docMk/>
            <pc:sldMk cId="627084654" sldId="271"/>
            <ac:spMk id="17" creationId="{9A97C86A-04D6-40F7-AE84-31AB43E6A846}"/>
          </ac:spMkLst>
        </pc:spChg>
        <pc:spChg chg="add del">
          <ac:chgData name="Kelli Diemer" userId="bf888204-7fab-414c-91dd-b608f53e41be" providerId="ADAL" clId="{2EE61A97-A13D-4FA1-917C-AB3EF2C8F449}" dt="2024-11-24T12:51:30.975" v="267" actId="26606"/>
          <ac:spMkLst>
            <pc:docMk/>
            <pc:sldMk cId="627084654" sldId="271"/>
            <ac:spMk id="18" creationId="{F3060C83-F051-4F0E-ABAD-AA0DFC48B218}"/>
          </ac:spMkLst>
        </pc:spChg>
        <pc:spChg chg="add del">
          <ac:chgData name="Kelli Diemer" userId="bf888204-7fab-414c-91dd-b608f53e41be" providerId="ADAL" clId="{2EE61A97-A13D-4FA1-917C-AB3EF2C8F449}" dt="2024-11-24T12:51:30.975" v="267" actId="26606"/>
          <ac:spMkLst>
            <pc:docMk/>
            <pc:sldMk cId="627084654" sldId="271"/>
            <ac:spMk id="19" creationId="{FF9F2414-84E8-453E-B1F3-389FDE8192D9}"/>
          </ac:spMkLst>
        </pc:spChg>
        <pc:spChg chg="add del">
          <ac:chgData name="Kelli Diemer" userId="bf888204-7fab-414c-91dd-b608f53e41be" providerId="ADAL" clId="{2EE61A97-A13D-4FA1-917C-AB3EF2C8F449}" dt="2024-11-24T12:51:30.975" v="267" actId="26606"/>
          <ac:spMkLst>
            <pc:docMk/>
            <pc:sldMk cId="627084654" sldId="271"/>
            <ac:spMk id="20" creationId="{83C98ABE-055B-441F-B07E-44F97F083C39}"/>
          </ac:spMkLst>
        </pc:spChg>
        <pc:spChg chg="add del">
          <ac:chgData name="Kelli Diemer" userId="bf888204-7fab-414c-91dd-b608f53e41be" providerId="ADAL" clId="{2EE61A97-A13D-4FA1-917C-AB3EF2C8F449}" dt="2024-11-24T12:51:30.975" v="267" actId="26606"/>
          <ac:spMkLst>
            <pc:docMk/>
            <pc:sldMk cId="627084654" sldId="271"/>
            <ac:spMk id="21" creationId="{3ECA69A1-7536-43AC-85EF-C7106179F5ED}"/>
          </ac:spMkLst>
        </pc:spChg>
        <pc:spChg chg="add del">
          <ac:chgData name="Kelli Diemer" userId="bf888204-7fab-414c-91dd-b608f53e41be" providerId="ADAL" clId="{2EE61A97-A13D-4FA1-917C-AB3EF2C8F449}" dt="2024-11-24T12:51:30.975" v="267" actId="26606"/>
          <ac:spMkLst>
            <pc:docMk/>
            <pc:sldMk cId="627084654" sldId="271"/>
            <ac:spMk id="22" creationId="{29FDB030-9B49-4CED-8CCD-4D99382388AC}"/>
          </ac:spMkLst>
        </pc:spChg>
        <pc:spChg chg="add del">
          <ac:chgData name="Kelli Diemer" userId="bf888204-7fab-414c-91dd-b608f53e41be" providerId="ADAL" clId="{2EE61A97-A13D-4FA1-917C-AB3EF2C8F449}" dt="2024-11-24T12:51:30.975" v="267" actId="26606"/>
          <ac:spMkLst>
            <pc:docMk/>
            <pc:sldMk cId="627084654" sldId="271"/>
            <ac:spMk id="23" creationId="{3783CA14-24A1-485C-8B30-D6A5D87987AD}"/>
          </ac:spMkLst>
        </pc:spChg>
        <pc:spChg chg="add del">
          <ac:chgData name="Kelli Diemer" userId="bf888204-7fab-414c-91dd-b608f53e41be" providerId="ADAL" clId="{2EE61A97-A13D-4FA1-917C-AB3EF2C8F449}" dt="2024-11-24T12:50:56.654" v="258" actId="26606"/>
          <ac:spMkLst>
            <pc:docMk/>
            <pc:sldMk cId="627084654" sldId="271"/>
            <ac:spMk id="25" creationId="{69D184B2-2226-4E31-BCCB-444330767440}"/>
          </ac:spMkLst>
        </pc:spChg>
        <pc:spChg chg="add del">
          <ac:chgData name="Kelli Diemer" userId="bf888204-7fab-414c-91dd-b608f53e41be" providerId="ADAL" clId="{2EE61A97-A13D-4FA1-917C-AB3EF2C8F449}" dt="2024-11-24T12:50:56.654" v="258" actId="26606"/>
          <ac:spMkLst>
            <pc:docMk/>
            <pc:sldMk cId="627084654" sldId="271"/>
            <ac:spMk id="26" creationId="{1AC4D4E3-486A-464A-8EC8-D44881097267}"/>
          </ac:spMkLst>
        </pc:spChg>
        <pc:spChg chg="add del">
          <ac:chgData name="Kelli Diemer" userId="bf888204-7fab-414c-91dd-b608f53e41be" providerId="ADAL" clId="{2EE61A97-A13D-4FA1-917C-AB3EF2C8F449}" dt="2024-11-24T12:50:56.654" v="258" actId="26606"/>
          <ac:spMkLst>
            <pc:docMk/>
            <pc:sldMk cId="627084654" sldId="271"/>
            <ac:spMk id="27" creationId="{864DE13E-58EB-4475-B79C-0D4FC651239B}"/>
          </ac:spMkLst>
        </pc:spChg>
        <pc:spChg chg="add del">
          <ac:chgData name="Kelli Diemer" userId="bf888204-7fab-414c-91dd-b608f53e41be" providerId="ADAL" clId="{2EE61A97-A13D-4FA1-917C-AB3EF2C8F449}" dt="2024-11-24T12:50:47.422" v="254" actId="26606"/>
          <ac:spMkLst>
            <pc:docMk/>
            <pc:sldMk cId="627084654" sldId="271"/>
            <ac:spMk id="28" creationId="{A9F529C3-C941-49FD-8C67-82F134F64BDB}"/>
          </ac:spMkLst>
        </pc:spChg>
        <pc:spChg chg="add del">
          <ac:chgData name="Kelli Diemer" userId="bf888204-7fab-414c-91dd-b608f53e41be" providerId="ADAL" clId="{2EE61A97-A13D-4FA1-917C-AB3EF2C8F449}" dt="2024-11-24T12:50:47.422" v="254" actId="26606"/>
          <ac:spMkLst>
            <pc:docMk/>
            <pc:sldMk cId="627084654" sldId="271"/>
            <ac:spMk id="30" creationId="{20586029-32A0-47E5-9AEC-AE3ABA6B94D0}"/>
          </ac:spMkLst>
        </pc:spChg>
        <pc:spChg chg="add del">
          <ac:chgData name="Kelli Diemer" userId="bf888204-7fab-414c-91dd-b608f53e41be" providerId="ADAL" clId="{2EE61A97-A13D-4FA1-917C-AB3EF2C8F449}" dt="2024-11-24T12:50:59.349" v="260" actId="26606"/>
          <ac:spMkLst>
            <pc:docMk/>
            <pc:sldMk cId="627084654" sldId="271"/>
            <ac:spMk id="36" creationId="{5F9CFCE6-877F-4858-B8BD-2C52CA8AFBC4}"/>
          </ac:spMkLst>
        </pc:spChg>
        <pc:spChg chg="add del">
          <ac:chgData name="Kelli Diemer" userId="bf888204-7fab-414c-91dd-b608f53e41be" providerId="ADAL" clId="{2EE61A97-A13D-4FA1-917C-AB3EF2C8F449}" dt="2024-11-24T12:50:59.349" v="260" actId="26606"/>
          <ac:spMkLst>
            <pc:docMk/>
            <pc:sldMk cId="627084654" sldId="271"/>
            <ac:spMk id="37" creationId="{8213F8A0-12AE-4514-8372-0DD766EC28EE}"/>
          </ac:spMkLst>
        </pc:spChg>
        <pc:spChg chg="add del">
          <ac:chgData name="Kelli Diemer" userId="bf888204-7fab-414c-91dd-b608f53e41be" providerId="ADAL" clId="{2EE61A97-A13D-4FA1-917C-AB3EF2C8F449}" dt="2024-11-24T12:50:59.349" v="260" actId="26606"/>
          <ac:spMkLst>
            <pc:docMk/>
            <pc:sldMk cId="627084654" sldId="271"/>
            <ac:spMk id="38" creationId="{9EFF17D4-9A8C-4CE5-B096-D8CCD4400437}"/>
          </ac:spMkLst>
        </pc:spChg>
        <pc:spChg chg="add del">
          <ac:chgData name="Kelli Diemer" userId="bf888204-7fab-414c-91dd-b608f53e41be" providerId="ADAL" clId="{2EE61A97-A13D-4FA1-917C-AB3EF2C8F449}" dt="2024-11-24T12:51:01.225" v="262" actId="26606"/>
          <ac:spMkLst>
            <pc:docMk/>
            <pc:sldMk cId="627084654" sldId="271"/>
            <ac:spMk id="40" creationId="{1500B4A4-B1F1-41EA-886A-B8A210DBCA3B}"/>
          </ac:spMkLst>
        </pc:spChg>
        <pc:spChg chg="add del">
          <ac:chgData name="Kelli Diemer" userId="bf888204-7fab-414c-91dd-b608f53e41be" providerId="ADAL" clId="{2EE61A97-A13D-4FA1-917C-AB3EF2C8F449}" dt="2024-11-24T12:51:01.225" v="262" actId="26606"/>
          <ac:spMkLst>
            <pc:docMk/>
            <pc:sldMk cId="627084654" sldId="271"/>
            <ac:spMk id="41" creationId="{5E55A99C-0BDC-4DBE-8E40-9FA66F629FA1}"/>
          </ac:spMkLst>
        </pc:spChg>
        <pc:spChg chg="add del">
          <ac:chgData name="Kelli Diemer" userId="bf888204-7fab-414c-91dd-b608f53e41be" providerId="ADAL" clId="{2EE61A97-A13D-4FA1-917C-AB3EF2C8F449}" dt="2024-11-24T12:51:17.244" v="264" actId="26606"/>
          <ac:spMkLst>
            <pc:docMk/>
            <pc:sldMk cId="627084654" sldId="271"/>
            <ac:spMk id="44" creationId="{8950AD4C-6AF3-49F8-94E1-DBCAFB39478B}"/>
          </ac:spMkLst>
        </pc:spChg>
        <pc:spChg chg="add del">
          <ac:chgData name="Kelli Diemer" userId="bf888204-7fab-414c-91dd-b608f53e41be" providerId="ADAL" clId="{2EE61A97-A13D-4FA1-917C-AB3EF2C8F449}" dt="2024-11-24T12:51:17.244" v="264" actId="26606"/>
          <ac:spMkLst>
            <pc:docMk/>
            <pc:sldMk cId="627084654" sldId="271"/>
            <ac:spMk id="45" creationId="{4F359677-6547-4AEF-BE61-1F63509981D5}"/>
          </ac:spMkLst>
        </pc:spChg>
        <pc:spChg chg="add del">
          <ac:chgData name="Kelli Diemer" userId="bf888204-7fab-414c-91dd-b608f53e41be" providerId="ADAL" clId="{2EE61A97-A13D-4FA1-917C-AB3EF2C8F449}" dt="2024-11-24T12:51:17.244" v="264" actId="26606"/>
          <ac:spMkLst>
            <pc:docMk/>
            <pc:sldMk cId="627084654" sldId="271"/>
            <ac:spMk id="46" creationId="{E03EB81F-53EA-4ACC-A424-38FB58A73C22}"/>
          </ac:spMkLst>
        </pc:spChg>
        <pc:spChg chg="add del">
          <ac:chgData name="Kelli Diemer" userId="bf888204-7fab-414c-91dd-b608f53e41be" providerId="ADAL" clId="{2EE61A97-A13D-4FA1-917C-AB3EF2C8F449}" dt="2024-11-24T12:51:17.244" v="264" actId="26606"/>
          <ac:spMkLst>
            <pc:docMk/>
            <pc:sldMk cId="627084654" sldId="271"/>
            <ac:spMk id="47" creationId="{8E7A830E-EB82-4D23-B515-44E41D56430D}"/>
          </ac:spMkLst>
        </pc:spChg>
        <pc:spChg chg="add del">
          <ac:chgData name="Kelli Diemer" userId="bf888204-7fab-414c-91dd-b608f53e41be" providerId="ADAL" clId="{2EE61A97-A13D-4FA1-917C-AB3EF2C8F449}" dt="2024-11-24T12:51:17.244" v="264" actId="26606"/>
          <ac:spMkLst>
            <pc:docMk/>
            <pc:sldMk cId="627084654" sldId="271"/>
            <ac:spMk id="48" creationId="{515AACE5-C50C-49EE-BD63-88D28D469823}"/>
          </ac:spMkLst>
        </pc:spChg>
        <pc:spChg chg="add del">
          <ac:chgData name="Kelli Diemer" userId="bf888204-7fab-414c-91dd-b608f53e41be" providerId="ADAL" clId="{2EE61A97-A13D-4FA1-917C-AB3EF2C8F449}" dt="2024-11-24T12:51:17.244" v="264" actId="26606"/>
          <ac:spMkLst>
            <pc:docMk/>
            <pc:sldMk cId="627084654" sldId="271"/>
            <ac:spMk id="49" creationId="{4311BE2A-DAA1-49F6-83F6-3D543B8EA4A7}"/>
          </ac:spMkLst>
        </pc:spChg>
        <pc:spChg chg="add del">
          <ac:chgData name="Kelli Diemer" userId="bf888204-7fab-414c-91dd-b608f53e41be" providerId="ADAL" clId="{2EE61A97-A13D-4FA1-917C-AB3EF2C8F449}" dt="2024-11-24T12:51:30.964" v="266" actId="26606"/>
          <ac:spMkLst>
            <pc:docMk/>
            <pc:sldMk cId="627084654" sldId="271"/>
            <ac:spMk id="51" creationId="{A9F529C3-C941-49FD-8C67-82F134F64BDB}"/>
          </ac:spMkLst>
        </pc:spChg>
        <pc:spChg chg="add del">
          <ac:chgData name="Kelli Diemer" userId="bf888204-7fab-414c-91dd-b608f53e41be" providerId="ADAL" clId="{2EE61A97-A13D-4FA1-917C-AB3EF2C8F449}" dt="2024-11-24T12:51:30.964" v="266" actId="26606"/>
          <ac:spMkLst>
            <pc:docMk/>
            <pc:sldMk cId="627084654" sldId="271"/>
            <ac:spMk id="52" creationId="{20586029-32A0-47E5-9AEC-AE3ABA6B94D0}"/>
          </ac:spMkLst>
        </pc:spChg>
        <pc:spChg chg="add">
          <ac:chgData name="Kelli Diemer" userId="bf888204-7fab-414c-91dd-b608f53e41be" providerId="ADAL" clId="{2EE61A97-A13D-4FA1-917C-AB3EF2C8F449}" dt="2024-11-24T12:51:30.975" v="267" actId="26606"/>
          <ac:spMkLst>
            <pc:docMk/>
            <pc:sldMk cId="627084654" sldId="271"/>
            <ac:spMk id="55" creationId="{69D184B2-2226-4E31-BCCB-444330767440}"/>
          </ac:spMkLst>
        </pc:spChg>
        <pc:spChg chg="add">
          <ac:chgData name="Kelli Diemer" userId="bf888204-7fab-414c-91dd-b608f53e41be" providerId="ADAL" clId="{2EE61A97-A13D-4FA1-917C-AB3EF2C8F449}" dt="2024-11-24T12:51:30.975" v="267" actId="26606"/>
          <ac:spMkLst>
            <pc:docMk/>
            <pc:sldMk cId="627084654" sldId="271"/>
            <ac:spMk id="56" creationId="{1AC4D4E3-486A-464A-8EC8-D44881097267}"/>
          </ac:spMkLst>
        </pc:spChg>
        <pc:spChg chg="add">
          <ac:chgData name="Kelli Diemer" userId="bf888204-7fab-414c-91dd-b608f53e41be" providerId="ADAL" clId="{2EE61A97-A13D-4FA1-917C-AB3EF2C8F449}" dt="2024-11-24T12:51:30.975" v="267" actId="26606"/>
          <ac:spMkLst>
            <pc:docMk/>
            <pc:sldMk cId="627084654" sldId="271"/>
            <ac:spMk id="57" creationId="{864DE13E-58EB-4475-B79C-0D4FC651239B}"/>
          </ac:spMkLst>
        </pc:spChg>
        <pc:picChg chg="add mod modCrop">
          <ac:chgData name="Kelli Diemer" userId="bf888204-7fab-414c-91dd-b608f53e41be" providerId="ADAL" clId="{2EE61A97-A13D-4FA1-917C-AB3EF2C8F449}" dt="2024-11-24T12:51:40.054" v="268" actId="27614"/>
          <ac:picMkLst>
            <pc:docMk/>
            <pc:sldMk cId="627084654" sldId="271"/>
            <ac:picMk id="2" creationId="{E850D91A-F6DF-FDC4-2079-12C8ADED5FD2}"/>
          </ac:picMkLst>
        </pc:picChg>
        <pc:picChg chg="del">
          <ac:chgData name="Kelli Diemer" userId="bf888204-7fab-414c-91dd-b608f53e41be" providerId="ADAL" clId="{2EE61A97-A13D-4FA1-917C-AB3EF2C8F449}" dt="2024-11-23T13:32:03.086" v="87" actId="478"/>
          <ac:picMkLst>
            <pc:docMk/>
            <pc:sldMk cId="627084654" sldId="271"/>
            <ac:picMk id="3" creationId="{613BD75D-D4F1-B821-958F-59810CB18838}"/>
          </ac:picMkLst>
        </pc:picChg>
        <pc:picChg chg="add mod ord modCrop">
          <ac:chgData name="Kelli Diemer" userId="bf888204-7fab-414c-91dd-b608f53e41be" providerId="ADAL" clId="{2EE61A97-A13D-4FA1-917C-AB3EF2C8F449}" dt="2024-11-24T12:51:40.232" v="269" actId="27614"/>
          <ac:picMkLst>
            <pc:docMk/>
            <pc:sldMk cId="627084654" sldId="271"/>
            <ac:picMk id="4" creationId="{B0927534-6D13-4A2C-5600-0AAC4D4C0E65}"/>
          </ac:picMkLst>
        </pc:picChg>
        <pc:cxnChg chg="add del">
          <ac:chgData name="Kelli Diemer" userId="bf888204-7fab-414c-91dd-b608f53e41be" providerId="ADAL" clId="{2EE61A97-A13D-4FA1-917C-AB3EF2C8F449}" dt="2024-11-24T12:50:47.422" v="254" actId="26606"/>
          <ac:cxnSpMkLst>
            <pc:docMk/>
            <pc:sldMk cId="627084654" sldId="271"/>
            <ac:cxnSpMk id="32" creationId="{8C730EAB-A532-4295-A302-FB4B90DB9F5E}"/>
          </ac:cxnSpMkLst>
        </pc:cxnChg>
        <pc:cxnChg chg="add del">
          <ac:chgData name="Kelli Diemer" userId="bf888204-7fab-414c-91dd-b608f53e41be" providerId="ADAL" clId="{2EE61A97-A13D-4FA1-917C-AB3EF2C8F449}" dt="2024-11-24T12:50:56.654" v="258" actId="26606"/>
          <ac:cxnSpMkLst>
            <pc:docMk/>
            <pc:sldMk cId="627084654" sldId="271"/>
            <ac:cxnSpMk id="34" creationId="{02E9B2EE-76CA-47F3-9977-3F2FCB7FD252}"/>
          </ac:cxnSpMkLst>
        </pc:cxnChg>
        <pc:cxnChg chg="add del">
          <ac:chgData name="Kelli Diemer" userId="bf888204-7fab-414c-91dd-b608f53e41be" providerId="ADAL" clId="{2EE61A97-A13D-4FA1-917C-AB3EF2C8F449}" dt="2024-11-24T12:51:01.225" v="262" actId="26606"/>
          <ac:cxnSpMkLst>
            <pc:docMk/>
            <pc:sldMk cId="627084654" sldId="271"/>
            <ac:cxnSpMk id="42" creationId="{5D1CEE39-A6DC-4DE0-9789-206F1A9888BB}"/>
          </ac:cxnSpMkLst>
        </pc:cxnChg>
        <pc:cxnChg chg="add del">
          <ac:chgData name="Kelli Diemer" userId="bf888204-7fab-414c-91dd-b608f53e41be" providerId="ADAL" clId="{2EE61A97-A13D-4FA1-917C-AB3EF2C8F449}" dt="2024-11-24T12:51:30.964" v="266" actId="26606"/>
          <ac:cxnSpMkLst>
            <pc:docMk/>
            <pc:sldMk cId="627084654" sldId="271"/>
            <ac:cxnSpMk id="53" creationId="{8C730EAB-A532-4295-A302-FB4B90DB9F5E}"/>
          </ac:cxnSpMkLst>
        </pc:cxnChg>
        <pc:cxnChg chg="add">
          <ac:chgData name="Kelli Diemer" userId="bf888204-7fab-414c-91dd-b608f53e41be" providerId="ADAL" clId="{2EE61A97-A13D-4FA1-917C-AB3EF2C8F449}" dt="2024-11-24T12:51:30.975" v="267" actId="26606"/>
          <ac:cxnSpMkLst>
            <pc:docMk/>
            <pc:sldMk cId="627084654" sldId="271"/>
            <ac:cxnSpMk id="58" creationId="{02E9B2EE-76CA-47F3-9977-3F2FCB7FD252}"/>
          </ac:cxnSpMkLst>
        </pc:cxnChg>
      </pc:sldChg>
      <pc:sldChg chg="addSp delSp modSp new mod setBg modClrScheme chgLayout modNotesTx">
        <pc:chgData name="Kelli Diemer" userId="bf888204-7fab-414c-91dd-b608f53e41be" providerId="ADAL" clId="{2EE61A97-A13D-4FA1-917C-AB3EF2C8F449}" dt="2024-11-23T14:04:01.509" v="244" actId="1076"/>
        <pc:sldMkLst>
          <pc:docMk/>
          <pc:sldMk cId="1749058038" sldId="272"/>
        </pc:sldMkLst>
        <pc:spChg chg="add">
          <ac:chgData name="Kelli Diemer" userId="bf888204-7fab-414c-91dd-b608f53e41be" providerId="ADAL" clId="{2EE61A97-A13D-4FA1-917C-AB3EF2C8F449}" dt="2024-11-23T13:57:10.778" v="112"/>
          <ac:spMkLst>
            <pc:docMk/>
            <pc:sldMk cId="1749058038" sldId="272"/>
            <ac:spMk id="2" creationId="{D9D19287-FBB3-9638-5826-9718E811EC7B}"/>
          </ac:spMkLst>
        </pc:spChg>
        <pc:spChg chg="add mod">
          <ac:chgData name="Kelli Diemer" userId="bf888204-7fab-414c-91dd-b608f53e41be" providerId="ADAL" clId="{2EE61A97-A13D-4FA1-917C-AB3EF2C8F449}" dt="2024-11-23T13:59:40.987" v="213" actId="26606"/>
          <ac:spMkLst>
            <pc:docMk/>
            <pc:sldMk cId="1749058038" sldId="272"/>
            <ac:spMk id="3" creationId="{BD2AE312-028A-7AC1-3935-8A5B3B0ED387}"/>
          </ac:spMkLst>
        </pc:spChg>
        <pc:spChg chg="add del mod">
          <ac:chgData name="Kelli Diemer" userId="bf888204-7fab-414c-91dd-b608f53e41be" providerId="ADAL" clId="{2EE61A97-A13D-4FA1-917C-AB3EF2C8F449}" dt="2024-11-23T13:57:39.893" v="114"/>
          <ac:spMkLst>
            <pc:docMk/>
            <pc:sldMk cId="1749058038" sldId="272"/>
            <ac:spMk id="4" creationId="{2DA773D4-9D3F-9657-4E20-21B7F0C466F2}"/>
          </ac:spMkLst>
        </pc:spChg>
        <pc:spChg chg="add del mod">
          <ac:chgData name="Kelli Diemer" userId="bf888204-7fab-414c-91dd-b608f53e41be" providerId="ADAL" clId="{2EE61A97-A13D-4FA1-917C-AB3EF2C8F449}" dt="2024-11-23T13:58:49.412" v="172" actId="26606"/>
          <ac:spMkLst>
            <pc:docMk/>
            <pc:sldMk cId="1749058038" sldId="272"/>
            <ac:spMk id="5" creationId="{FF144C7F-BAA3-EF7F-2937-1CA168C8FB84}"/>
          </ac:spMkLst>
        </pc:spChg>
        <pc:spChg chg="add del">
          <ac:chgData name="Kelli Diemer" userId="bf888204-7fab-414c-91dd-b608f53e41be" providerId="ADAL" clId="{2EE61A97-A13D-4FA1-917C-AB3EF2C8F449}" dt="2024-11-23T13:58:38.327" v="167" actId="26606"/>
          <ac:spMkLst>
            <pc:docMk/>
            <pc:sldMk cId="1749058038" sldId="272"/>
            <ac:spMk id="10" creationId="{DBF61EA3-B236-439E-9C0B-340980D56BEE}"/>
          </ac:spMkLst>
        </pc:spChg>
        <pc:spChg chg="add del">
          <ac:chgData name="Kelli Diemer" userId="bf888204-7fab-414c-91dd-b608f53e41be" providerId="ADAL" clId="{2EE61A97-A13D-4FA1-917C-AB3EF2C8F449}" dt="2024-11-23T13:58:49.400" v="171" actId="26606"/>
          <ac:spMkLst>
            <pc:docMk/>
            <pc:sldMk cId="1749058038" sldId="272"/>
            <ac:spMk id="11" creationId="{345A976A-8DE3-4B67-B94B-2044FDD12899}"/>
          </ac:spMkLst>
        </pc:spChg>
        <pc:spChg chg="add del">
          <ac:chgData name="Kelli Diemer" userId="bf888204-7fab-414c-91dd-b608f53e41be" providerId="ADAL" clId="{2EE61A97-A13D-4FA1-917C-AB3EF2C8F449}" dt="2024-11-23T13:58:49.400" v="171" actId="26606"/>
          <ac:spMkLst>
            <pc:docMk/>
            <pc:sldMk cId="1749058038" sldId="272"/>
            <ac:spMk id="13" creationId="{6EAAA1B9-2DDB-49C9-A037-A523D2F13C15}"/>
          </ac:spMkLst>
        </pc:spChg>
        <pc:spChg chg="add del">
          <ac:chgData name="Kelli Diemer" userId="bf888204-7fab-414c-91dd-b608f53e41be" providerId="ADAL" clId="{2EE61A97-A13D-4FA1-917C-AB3EF2C8F449}" dt="2024-11-23T13:58:38.327" v="167" actId="26606"/>
          <ac:spMkLst>
            <pc:docMk/>
            <pc:sldMk cId="1749058038" sldId="272"/>
            <ac:spMk id="16" creationId="{E659831F-0D9A-4C63-9EBB-8435B85A440F}"/>
          </ac:spMkLst>
        </pc:spChg>
        <pc:spChg chg="add del">
          <ac:chgData name="Kelli Diemer" userId="bf888204-7fab-414c-91dd-b608f53e41be" providerId="ADAL" clId="{2EE61A97-A13D-4FA1-917C-AB3EF2C8F449}" dt="2024-11-23T13:59:40.987" v="213" actId="26606"/>
          <ac:spMkLst>
            <pc:docMk/>
            <pc:sldMk cId="1749058038" sldId="272"/>
            <ac:spMk id="20" creationId="{38FAA1A1-D861-433F-88FA-1E9D6FD31D11}"/>
          </ac:spMkLst>
        </pc:spChg>
        <pc:spChg chg="add del">
          <ac:chgData name="Kelli Diemer" userId="bf888204-7fab-414c-91dd-b608f53e41be" providerId="ADAL" clId="{2EE61A97-A13D-4FA1-917C-AB3EF2C8F449}" dt="2024-11-23T13:59:40.987" v="213" actId="26606"/>
          <ac:spMkLst>
            <pc:docMk/>
            <pc:sldMk cId="1749058038" sldId="272"/>
            <ac:spMk id="27" creationId="{09588DA8-065E-4F6F-8EFD-43104AB2E0CF}"/>
          </ac:spMkLst>
        </pc:spChg>
        <pc:spChg chg="add del">
          <ac:chgData name="Kelli Diemer" userId="bf888204-7fab-414c-91dd-b608f53e41be" providerId="ADAL" clId="{2EE61A97-A13D-4FA1-917C-AB3EF2C8F449}" dt="2024-11-23T13:59:40.987" v="213" actId="26606"/>
          <ac:spMkLst>
            <pc:docMk/>
            <pc:sldMk cId="1749058038" sldId="272"/>
            <ac:spMk id="28" creationId="{C4285719-470E-454C-AF62-8323075F1F5B}"/>
          </ac:spMkLst>
        </pc:spChg>
        <pc:spChg chg="add del">
          <ac:chgData name="Kelli Diemer" userId="bf888204-7fab-414c-91dd-b608f53e41be" providerId="ADAL" clId="{2EE61A97-A13D-4FA1-917C-AB3EF2C8F449}" dt="2024-11-23T13:59:40.987" v="213" actId="26606"/>
          <ac:spMkLst>
            <pc:docMk/>
            <pc:sldMk cId="1749058038" sldId="272"/>
            <ac:spMk id="29" creationId="{CD9FE4EF-C4D8-49A0-B2FF-81D8DB7D8A24}"/>
          </ac:spMkLst>
        </pc:spChg>
        <pc:spChg chg="add del">
          <ac:chgData name="Kelli Diemer" userId="bf888204-7fab-414c-91dd-b608f53e41be" providerId="ADAL" clId="{2EE61A97-A13D-4FA1-917C-AB3EF2C8F449}" dt="2024-11-23T13:59:40.987" v="213" actId="26606"/>
          <ac:spMkLst>
            <pc:docMk/>
            <pc:sldMk cId="1749058038" sldId="272"/>
            <ac:spMk id="30" creationId="{4300840D-0A0B-4512-BACA-B439D5B9C57C}"/>
          </ac:spMkLst>
        </pc:spChg>
        <pc:spChg chg="add del">
          <ac:chgData name="Kelli Diemer" userId="bf888204-7fab-414c-91dd-b608f53e41be" providerId="ADAL" clId="{2EE61A97-A13D-4FA1-917C-AB3EF2C8F449}" dt="2024-11-23T13:59:40.987" v="213" actId="26606"/>
          <ac:spMkLst>
            <pc:docMk/>
            <pc:sldMk cId="1749058038" sldId="272"/>
            <ac:spMk id="31" creationId="{D2B78728-A580-49A7-84F9-6EF6F583ADE0}"/>
          </ac:spMkLst>
        </pc:spChg>
        <pc:spChg chg="add del">
          <ac:chgData name="Kelli Diemer" userId="bf888204-7fab-414c-91dd-b608f53e41be" providerId="ADAL" clId="{2EE61A97-A13D-4FA1-917C-AB3EF2C8F449}" dt="2024-11-23T13:59:40.987" v="213" actId="26606"/>
          <ac:spMkLst>
            <pc:docMk/>
            <pc:sldMk cId="1749058038" sldId="272"/>
            <ac:spMk id="32" creationId="{8D71EDA1-87BF-4D5D-AB79-F346FD19278A}"/>
          </ac:spMkLst>
        </pc:spChg>
        <pc:spChg chg="add mod">
          <ac:chgData name="Kelli Diemer" userId="bf888204-7fab-414c-91dd-b608f53e41be" providerId="ADAL" clId="{2EE61A97-A13D-4FA1-917C-AB3EF2C8F449}" dt="2024-11-23T14:04:01.509" v="244" actId="1076"/>
          <ac:spMkLst>
            <pc:docMk/>
            <pc:sldMk cId="1749058038" sldId="272"/>
            <ac:spMk id="33" creationId="{FF144C7F-BAA3-EF7F-2937-1CA168C8FB84}"/>
          </ac:spMkLst>
        </pc:spChg>
        <pc:spChg chg="add">
          <ac:chgData name="Kelli Diemer" userId="bf888204-7fab-414c-91dd-b608f53e41be" providerId="ADAL" clId="{2EE61A97-A13D-4FA1-917C-AB3EF2C8F449}" dt="2024-11-23T13:59:40.987" v="213" actId="26606"/>
          <ac:spMkLst>
            <pc:docMk/>
            <pc:sldMk cId="1749058038" sldId="272"/>
            <ac:spMk id="38" creationId="{907EF6B7-1338-4443-8C46-6A318D952DFD}"/>
          </ac:spMkLst>
        </pc:spChg>
        <pc:spChg chg="add del">
          <ac:chgData name="Kelli Diemer" userId="bf888204-7fab-414c-91dd-b608f53e41be" providerId="ADAL" clId="{2EE61A97-A13D-4FA1-917C-AB3EF2C8F449}" dt="2024-11-23T13:59:37.735" v="210" actId="26606"/>
          <ac:spMkLst>
            <pc:docMk/>
            <pc:sldMk cId="1749058038" sldId="272"/>
            <ac:spMk id="39" creationId="{3ECBE1F1-D69B-4AFA-ABD5-8E41720EF6DE}"/>
          </ac:spMkLst>
        </pc:spChg>
        <pc:spChg chg="add">
          <ac:chgData name="Kelli Diemer" userId="bf888204-7fab-414c-91dd-b608f53e41be" providerId="ADAL" clId="{2EE61A97-A13D-4FA1-917C-AB3EF2C8F449}" dt="2024-11-23T13:59:40.987" v="213" actId="26606"/>
          <ac:spMkLst>
            <pc:docMk/>
            <pc:sldMk cId="1749058038" sldId="272"/>
            <ac:spMk id="40" creationId="{DAAE4CDD-124C-4DCF-9584-B6033B545DD5}"/>
          </ac:spMkLst>
        </pc:spChg>
        <pc:spChg chg="add del">
          <ac:chgData name="Kelli Diemer" userId="bf888204-7fab-414c-91dd-b608f53e41be" providerId="ADAL" clId="{2EE61A97-A13D-4FA1-917C-AB3EF2C8F449}" dt="2024-11-23T13:59:37.735" v="210" actId="26606"/>
          <ac:spMkLst>
            <pc:docMk/>
            <pc:sldMk cId="1749058038" sldId="272"/>
            <ac:spMk id="41" creationId="{603A6265-E10C-4B85-9C20-E75FCAF9CC63}"/>
          </ac:spMkLst>
        </pc:spChg>
        <pc:spChg chg="add">
          <ac:chgData name="Kelli Diemer" userId="bf888204-7fab-414c-91dd-b608f53e41be" providerId="ADAL" clId="{2EE61A97-A13D-4FA1-917C-AB3EF2C8F449}" dt="2024-11-23T13:59:40.987" v="213" actId="26606"/>
          <ac:spMkLst>
            <pc:docMk/>
            <pc:sldMk cId="1749058038" sldId="272"/>
            <ac:spMk id="42" creationId="{081E4A58-353D-44AE-B2FC-2A74E2E400F7}"/>
          </ac:spMkLst>
        </pc:spChg>
        <pc:spChg chg="add del">
          <ac:chgData name="Kelli Diemer" userId="bf888204-7fab-414c-91dd-b608f53e41be" providerId="ADAL" clId="{2EE61A97-A13D-4FA1-917C-AB3EF2C8F449}" dt="2024-11-23T13:59:40.975" v="212" actId="26606"/>
          <ac:spMkLst>
            <pc:docMk/>
            <pc:sldMk cId="1749058038" sldId="272"/>
            <ac:spMk id="43" creationId="{E51BA4DF-2BD4-4EC2-B1DB-B27C8AC71864}"/>
          </ac:spMkLst>
        </pc:spChg>
        <pc:grpChg chg="add del">
          <ac:chgData name="Kelli Diemer" userId="bf888204-7fab-414c-91dd-b608f53e41be" providerId="ADAL" clId="{2EE61A97-A13D-4FA1-917C-AB3EF2C8F449}" dt="2024-11-23T13:58:38.327" v="167" actId="26606"/>
          <ac:grpSpMkLst>
            <pc:docMk/>
            <pc:sldMk cId="1749058038" sldId="272"/>
            <ac:grpSpMk id="12" creationId="{28FAF094-D087-493F-8DF9-A486C2D6BBAA}"/>
          </ac:grpSpMkLst>
        </pc:grpChg>
        <pc:grpChg chg="add del">
          <ac:chgData name="Kelli Diemer" userId="bf888204-7fab-414c-91dd-b608f53e41be" providerId="ADAL" clId="{2EE61A97-A13D-4FA1-917C-AB3EF2C8F449}" dt="2024-11-23T13:58:49.400" v="171" actId="26606"/>
          <ac:grpSpMkLst>
            <pc:docMk/>
            <pc:sldMk cId="1749058038" sldId="272"/>
            <ac:grpSpMk id="15" creationId="{B441F8D5-EBCE-4FB9-91A9-3425971C1F99}"/>
          </ac:grpSpMkLst>
        </pc:grpChg>
        <pc:grpChg chg="add del">
          <ac:chgData name="Kelli Diemer" userId="bf888204-7fab-414c-91dd-b608f53e41be" providerId="ADAL" clId="{2EE61A97-A13D-4FA1-917C-AB3EF2C8F449}" dt="2024-11-23T13:58:49.400" v="171" actId="26606"/>
          <ac:grpSpMkLst>
            <pc:docMk/>
            <pc:sldMk cId="1749058038" sldId="272"/>
            <ac:grpSpMk id="21" creationId="{08701F99-7E4C-4B92-A4B5-307CDFB7A4DE}"/>
          </ac:grpSpMkLst>
        </pc:grpChg>
        <pc:graphicFrameChg chg="add del">
          <ac:chgData name="Kelli Diemer" userId="bf888204-7fab-414c-91dd-b608f53e41be" providerId="ADAL" clId="{2EE61A97-A13D-4FA1-917C-AB3EF2C8F449}" dt="2024-11-23T13:58:42.141" v="169" actId="26606"/>
          <ac:graphicFrameMkLst>
            <pc:docMk/>
            <pc:sldMk cId="1749058038" sldId="272"/>
            <ac:graphicFrameMk id="7" creationId="{CC74FA0D-BDF3-D745-6DB3-AECEB651E05D}"/>
          </ac:graphicFrameMkLst>
        </pc:graphicFrameChg>
        <pc:graphicFrameChg chg="add del">
          <ac:chgData name="Kelli Diemer" userId="bf888204-7fab-414c-91dd-b608f53e41be" providerId="ADAL" clId="{2EE61A97-A13D-4FA1-917C-AB3EF2C8F449}" dt="2024-11-23T13:58:49.400" v="171" actId="26606"/>
          <ac:graphicFrameMkLst>
            <pc:docMk/>
            <pc:sldMk cId="1749058038" sldId="272"/>
            <ac:graphicFrameMk id="14" creationId="{BD89EF65-6D12-967B-ED10-BFA57B5646AC}"/>
          </ac:graphicFrameMkLst>
        </pc:graphicFrameChg>
        <pc:picChg chg="add del">
          <ac:chgData name="Kelli Diemer" userId="bf888204-7fab-414c-91dd-b608f53e41be" providerId="ADAL" clId="{2EE61A97-A13D-4FA1-917C-AB3EF2C8F449}" dt="2024-11-23T13:59:37.735" v="210" actId="26606"/>
          <ac:picMkLst>
            <pc:docMk/>
            <pc:sldMk cId="1749058038" sldId="272"/>
            <ac:picMk id="35" creationId="{95C03A17-C2B1-B82A-8172-F528AEDDACEA}"/>
          </ac:picMkLst>
        </pc:picChg>
        <pc:picChg chg="add del">
          <ac:chgData name="Kelli Diemer" userId="bf888204-7fab-414c-91dd-b608f53e41be" providerId="ADAL" clId="{2EE61A97-A13D-4FA1-917C-AB3EF2C8F449}" dt="2024-11-23T13:59:40.975" v="212" actId="26606"/>
          <ac:picMkLst>
            <pc:docMk/>
            <pc:sldMk cId="1749058038" sldId="272"/>
            <ac:picMk id="44" creationId="{B77A51D6-358F-DB61-1994-F41749FE004C}"/>
          </ac:picMkLst>
        </pc:picChg>
      </pc:sldChg>
      <pc:sldChg chg="addSp delSp modSp new mod setBg modClrScheme chgLayout">
        <pc:chgData name="Kelli Diemer" userId="bf888204-7fab-414c-91dd-b608f53e41be" providerId="ADAL" clId="{2EE61A97-A13D-4FA1-917C-AB3EF2C8F449}" dt="2024-11-24T13:20:25.525" v="309" actId="255"/>
        <pc:sldMkLst>
          <pc:docMk/>
          <pc:sldMk cId="1344340791" sldId="273"/>
        </pc:sldMkLst>
        <pc:spChg chg="del">
          <ac:chgData name="Kelli Diemer" userId="bf888204-7fab-414c-91dd-b608f53e41be" providerId="ADAL" clId="{2EE61A97-A13D-4FA1-917C-AB3EF2C8F449}" dt="2024-11-23T14:37:02.468" v="246" actId="700"/>
          <ac:spMkLst>
            <pc:docMk/>
            <pc:sldMk cId="1344340791" sldId="273"/>
            <ac:spMk id="2" creationId="{542D37C6-5616-3D15-CB19-762A5F3011AD}"/>
          </ac:spMkLst>
        </pc:spChg>
        <pc:spChg chg="add del mod">
          <ac:chgData name="Kelli Diemer" userId="bf888204-7fab-414c-91dd-b608f53e41be" providerId="ADAL" clId="{2EE61A97-A13D-4FA1-917C-AB3EF2C8F449}" dt="2024-11-24T13:07:23.269" v="288"/>
          <ac:spMkLst>
            <pc:docMk/>
            <pc:sldMk cId="1344340791" sldId="273"/>
            <ac:spMk id="2" creationId="{9A77C0FC-8340-B4E5-A89A-91201D213934}"/>
          </ac:spMkLst>
        </pc:spChg>
        <pc:spChg chg="del">
          <ac:chgData name="Kelli Diemer" userId="bf888204-7fab-414c-91dd-b608f53e41be" providerId="ADAL" clId="{2EE61A97-A13D-4FA1-917C-AB3EF2C8F449}" dt="2024-11-23T14:37:02.468" v="246" actId="700"/>
          <ac:spMkLst>
            <pc:docMk/>
            <pc:sldMk cId="1344340791" sldId="273"/>
            <ac:spMk id="3" creationId="{89E49843-AC5D-F26F-71AA-75A1AA7FA004}"/>
          </ac:spMkLst>
        </pc:spChg>
        <pc:spChg chg="add del mod">
          <ac:chgData name="Kelli Diemer" userId="bf888204-7fab-414c-91dd-b608f53e41be" providerId="ADAL" clId="{2EE61A97-A13D-4FA1-917C-AB3EF2C8F449}" dt="2024-11-24T13:08:44.623" v="294" actId="26606"/>
          <ac:spMkLst>
            <pc:docMk/>
            <pc:sldMk cId="1344340791" sldId="273"/>
            <ac:spMk id="4" creationId="{2727E14E-FD92-45A8-E4B3-1478CF69A535}"/>
          </ac:spMkLst>
        </pc:spChg>
        <pc:spChg chg="add">
          <ac:chgData name="Kelli Diemer" userId="bf888204-7fab-414c-91dd-b608f53e41be" providerId="ADAL" clId="{2EE61A97-A13D-4FA1-917C-AB3EF2C8F449}" dt="2024-11-23T14:37:06.271" v="247"/>
          <ac:spMkLst>
            <pc:docMk/>
            <pc:sldMk cId="1344340791" sldId="273"/>
            <ac:spMk id="4" creationId="{2B7FA5EA-643C-73D5-2B0E-3B801D601166}"/>
          </ac:spMkLst>
        </pc:spChg>
        <pc:spChg chg="add del">
          <ac:chgData name="Kelli Diemer" userId="bf888204-7fab-414c-91dd-b608f53e41be" providerId="ADAL" clId="{2EE61A97-A13D-4FA1-917C-AB3EF2C8F449}" dt="2024-11-24T13:08:41.208" v="291" actId="26606"/>
          <ac:spMkLst>
            <pc:docMk/>
            <pc:sldMk cId="1344340791" sldId="273"/>
            <ac:spMk id="11" creationId="{EDDBB197-D710-4A4F-A9CA-FD2177498BE8}"/>
          </ac:spMkLst>
        </pc:spChg>
        <pc:spChg chg="add del">
          <ac:chgData name="Kelli Diemer" userId="bf888204-7fab-414c-91dd-b608f53e41be" providerId="ADAL" clId="{2EE61A97-A13D-4FA1-917C-AB3EF2C8F449}" dt="2024-11-24T13:08:41.208" v="291" actId="26606"/>
          <ac:spMkLst>
            <pc:docMk/>
            <pc:sldMk cId="1344340791" sldId="273"/>
            <ac:spMk id="13" creationId="{975D1CFA-2CDB-4B64-BD9F-85744E8DA12F}"/>
          </ac:spMkLst>
        </pc:spChg>
        <pc:spChg chg="add del">
          <ac:chgData name="Kelli Diemer" userId="bf888204-7fab-414c-91dd-b608f53e41be" providerId="ADAL" clId="{2EE61A97-A13D-4FA1-917C-AB3EF2C8F449}" dt="2024-11-24T13:08:44.433" v="293" actId="26606"/>
          <ac:spMkLst>
            <pc:docMk/>
            <pc:sldMk cId="1344340791" sldId="273"/>
            <ac:spMk id="21" creationId="{B50AB553-2A96-4A92-96F2-93548E096954}"/>
          </ac:spMkLst>
        </pc:spChg>
        <pc:spChg chg="add">
          <ac:chgData name="Kelli Diemer" userId="bf888204-7fab-414c-91dd-b608f53e41be" providerId="ADAL" clId="{2EE61A97-A13D-4FA1-917C-AB3EF2C8F449}" dt="2024-11-24T13:08:44.623" v="294" actId="26606"/>
          <ac:spMkLst>
            <pc:docMk/>
            <pc:sldMk cId="1344340791" sldId="273"/>
            <ac:spMk id="23" creationId="{EDDBB197-D710-4A4F-A9CA-FD2177498BE8}"/>
          </ac:spMkLst>
        </pc:spChg>
        <pc:spChg chg="add">
          <ac:chgData name="Kelli Diemer" userId="bf888204-7fab-414c-91dd-b608f53e41be" providerId="ADAL" clId="{2EE61A97-A13D-4FA1-917C-AB3EF2C8F449}" dt="2024-11-24T13:08:44.623" v="294" actId="26606"/>
          <ac:spMkLst>
            <pc:docMk/>
            <pc:sldMk cId="1344340791" sldId="273"/>
            <ac:spMk id="24" creationId="{975D1CFA-2CDB-4B64-BD9F-85744E8DA12F}"/>
          </ac:spMkLst>
        </pc:spChg>
        <pc:spChg chg="add mod">
          <ac:chgData name="Kelli Diemer" userId="bf888204-7fab-414c-91dd-b608f53e41be" providerId="ADAL" clId="{2EE61A97-A13D-4FA1-917C-AB3EF2C8F449}" dt="2024-11-24T13:20:25.525" v="309" actId="255"/>
          <ac:spMkLst>
            <pc:docMk/>
            <pc:sldMk cId="1344340791" sldId="273"/>
            <ac:spMk id="25" creationId="{2727E14E-FD92-45A8-E4B3-1478CF69A535}"/>
          </ac:spMkLst>
        </pc:spChg>
        <pc:grpChg chg="add del">
          <ac:chgData name="Kelli Diemer" userId="bf888204-7fab-414c-91dd-b608f53e41be" providerId="ADAL" clId="{2EE61A97-A13D-4FA1-917C-AB3EF2C8F449}" dt="2024-11-24T13:08:41.208" v="291" actId="26606"/>
          <ac:grpSpMkLst>
            <pc:docMk/>
            <pc:sldMk cId="1344340791" sldId="273"/>
            <ac:grpSpMk id="15" creationId="{25EE5136-01F1-466C-962D-BA9B4C6757AA}"/>
          </ac:grpSpMkLst>
        </pc:grpChg>
        <pc:grpChg chg="add">
          <ac:chgData name="Kelli Diemer" userId="bf888204-7fab-414c-91dd-b608f53e41be" providerId="ADAL" clId="{2EE61A97-A13D-4FA1-917C-AB3EF2C8F449}" dt="2024-11-24T13:08:44.623" v="294" actId="26606"/>
          <ac:grpSpMkLst>
            <pc:docMk/>
            <pc:sldMk cId="1344340791" sldId="273"/>
            <ac:grpSpMk id="26" creationId="{25EE5136-01F1-466C-962D-BA9B4C6757AA}"/>
          </ac:grpSpMkLst>
        </pc:grpChg>
        <pc:graphicFrameChg chg="add del">
          <ac:chgData name="Kelli Diemer" userId="bf888204-7fab-414c-91dd-b608f53e41be" providerId="ADAL" clId="{2EE61A97-A13D-4FA1-917C-AB3EF2C8F449}" dt="2024-11-24T13:08:44.433" v="293" actId="26606"/>
          <ac:graphicFrameMkLst>
            <pc:docMk/>
            <pc:sldMk cId="1344340791" sldId="273"/>
            <ac:graphicFrameMk id="6" creationId="{D2172435-77E0-FE67-1215-55C1FA9E2FEB}"/>
          </ac:graphicFrameMkLst>
        </pc:graphicFrameChg>
        <pc:picChg chg="add del">
          <ac:chgData name="Kelli Diemer" userId="bf888204-7fab-414c-91dd-b608f53e41be" providerId="ADAL" clId="{2EE61A97-A13D-4FA1-917C-AB3EF2C8F449}" dt="2024-11-24T13:08:44.433" v="293" actId="26606"/>
          <ac:picMkLst>
            <pc:docMk/>
            <pc:sldMk cId="1344340791" sldId="273"/>
            <ac:picMk id="7" creationId="{7764AA10-B7C6-43A6-69DC-A16EF88EFA12}"/>
          </ac:picMkLst>
        </pc:picChg>
        <pc:picChg chg="add del">
          <ac:chgData name="Kelli Diemer" userId="bf888204-7fab-414c-91dd-b608f53e41be" providerId="ADAL" clId="{2EE61A97-A13D-4FA1-917C-AB3EF2C8F449}" dt="2024-11-24T13:08:41.208" v="291" actId="26606"/>
          <ac:picMkLst>
            <pc:docMk/>
            <pc:sldMk cId="1344340791" sldId="273"/>
            <ac:picMk id="8" creationId="{FCF9D5BD-B3C7-D0BA-71C3-2CCF394981DE}"/>
          </ac:picMkLst>
        </pc:picChg>
        <pc:picChg chg="add">
          <ac:chgData name="Kelli Diemer" userId="bf888204-7fab-414c-91dd-b608f53e41be" providerId="ADAL" clId="{2EE61A97-A13D-4FA1-917C-AB3EF2C8F449}" dt="2024-11-24T13:08:44.623" v="294" actId="26606"/>
          <ac:picMkLst>
            <pc:docMk/>
            <pc:sldMk cId="1344340791" sldId="273"/>
            <ac:picMk id="27" creationId="{FCF9D5BD-B3C7-D0BA-71C3-2CCF394981DE}"/>
          </ac:picMkLst>
        </pc:picChg>
      </pc:sldChg>
      <pc:sldChg chg="addSp delSp modSp add mod">
        <pc:chgData name="Kelli Diemer" userId="bf888204-7fab-414c-91dd-b608f53e41be" providerId="ADAL" clId="{2EE61A97-A13D-4FA1-917C-AB3EF2C8F449}" dt="2024-11-24T12:59:36.264" v="282" actId="1076"/>
        <pc:sldMkLst>
          <pc:docMk/>
          <pc:sldMk cId="3709001001" sldId="274"/>
        </pc:sldMkLst>
        <pc:spChg chg="add mod">
          <ac:chgData name="Kelli Diemer" userId="bf888204-7fab-414c-91dd-b608f53e41be" providerId="ADAL" clId="{2EE61A97-A13D-4FA1-917C-AB3EF2C8F449}" dt="2024-11-24T12:58:22.346" v="276" actId="14100"/>
          <ac:spMkLst>
            <pc:docMk/>
            <pc:sldMk cId="3709001001" sldId="274"/>
            <ac:spMk id="3" creationId="{9CF90F93-C577-8424-45A7-9B2B0CF23A79}"/>
          </ac:spMkLst>
        </pc:spChg>
        <pc:spChg chg="add mod">
          <ac:chgData name="Kelli Diemer" userId="bf888204-7fab-414c-91dd-b608f53e41be" providerId="ADAL" clId="{2EE61A97-A13D-4FA1-917C-AB3EF2C8F449}" dt="2024-11-24T12:59:36.264" v="282" actId="1076"/>
          <ac:spMkLst>
            <pc:docMk/>
            <pc:sldMk cId="3709001001" sldId="274"/>
            <ac:spMk id="5" creationId="{94FA3D6B-F1A0-F9F0-62F0-CC305602F3A2}"/>
          </ac:spMkLst>
        </pc:spChg>
        <pc:picChg chg="del">
          <ac:chgData name="Kelli Diemer" userId="bf888204-7fab-414c-91dd-b608f53e41be" providerId="ADAL" clId="{2EE61A97-A13D-4FA1-917C-AB3EF2C8F449}" dt="2024-11-24T12:59:21.387" v="280" actId="478"/>
          <ac:picMkLst>
            <pc:docMk/>
            <pc:sldMk cId="3709001001" sldId="274"/>
            <ac:picMk id="2" creationId="{798DBB18-DEF5-82B8-5F0B-AEB761877A29}"/>
          </ac:picMkLst>
        </pc:picChg>
        <pc:picChg chg="del">
          <ac:chgData name="Kelli Diemer" userId="bf888204-7fab-414c-91dd-b608f53e41be" providerId="ADAL" clId="{2EE61A97-A13D-4FA1-917C-AB3EF2C8F449}" dt="2024-11-24T12:57:54.424" v="273" actId="478"/>
          <ac:picMkLst>
            <pc:docMk/>
            <pc:sldMk cId="3709001001" sldId="274"/>
            <ac:picMk id="4" creationId="{18DA1AC4-A29C-AB57-C9FF-E22687909A90}"/>
          </ac:picMkLst>
        </pc:picChg>
      </pc:sldChg>
      <pc:sldChg chg="addSp delSp modSp new del mod setBg">
        <pc:chgData name="Kelli Diemer" userId="bf888204-7fab-414c-91dd-b608f53e41be" providerId="ADAL" clId="{2EE61A97-A13D-4FA1-917C-AB3EF2C8F449}" dt="2024-11-24T14:51:48.622" v="333" actId="47"/>
        <pc:sldMkLst>
          <pc:docMk/>
          <pc:sldMk cId="122064904" sldId="275"/>
        </pc:sldMkLst>
        <pc:spChg chg="add del">
          <ac:chgData name="Kelli Diemer" userId="bf888204-7fab-414c-91dd-b608f53e41be" providerId="ADAL" clId="{2EE61A97-A13D-4FA1-917C-AB3EF2C8F449}" dt="2024-11-24T14:07:47.758" v="316" actId="26606"/>
          <ac:spMkLst>
            <pc:docMk/>
            <pc:sldMk cId="122064904" sldId="275"/>
            <ac:spMk id="8" creationId="{63644BFD-D22E-4019-B666-387DA51AEAFD}"/>
          </ac:spMkLst>
        </pc:spChg>
        <pc:spChg chg="add del">
          <ac:chgData name="Kelli Diemer" userId="bf888204-7fab-414c-91dd-b608f53e41be" providerId="ADAL" clId="{2EE61A97-A13D-4FA1-917C-AB3EF2C8F449}" dt="2024-11-24T14:07:47.758" v="316" actId="26606"/>
          <ac:spMkLst>
            <pc:docMk/>
            <pc:sldMk cId="122064904" sldId="275"/>
            <ac:spMk id="14" creationId="{3776B14B-F2F4-4825-8DA8-8C7A0F2B3960}"/>
          </ac:spMkLst>
        </pc:spChg>
        <pc:spChg chg="add">
          <ac:chgData name="Kelli Diemer" userId="bf888204-7fab-414c-91dd-b608f53e41be" providerId="ADAL" clId="{2EE61A97-A13D-4FA1-917C-AB3EF2C8F449}" dt="2024-11-24T14:07:47.785" v="317" actId="26606"/>
          <ac:spMkLst>
            <pc:docMk/>
            <pc:sldMk cId="122064904" sldId="275"/>
            <ac:spMk id="16" creationId="{AB8C311F-7253-4AED-9701-7FC0708C41C7}"/>
          </ac:spMkLst>
        </pc:spChg>
        <pc:spChg chg="add">
          <ac:chgData name="Kelli Diemer" userId="bf888204-7fab-414c-91dd-b608f53e41be" providerId="ADAL" clId="{2EE61A97-A13D-4FA1-917C-AB3EF2C8F449}" dt="2024-11-24T14:07:47.785" v="317" actId="26606"/>
          <ac:spMkLst>
            <pc:docMk/>
            <pc:sldMk cId="122064904" sldId="275"/>
            <ac:spMk id="17" creationId="{E2384209-CB15-4CDF-9D31-C44FD9A3F20D}"/>
          </ac:spMkLst>
        </pc:spChg>
        <pc:spChg chg="add">
          <ac:chgData name="Kelli Diemer" userId="bf888204-7fab-414c-91dd-b608f53e41be" providerId="ADAL" clId="{2EE61A97-A13D-4FA1-917C-AB3EF2C8F449}" dt="2024-11-24T14:07:47.785" v="317" actId="26606"/>
          <ac:spMkLst>
            <pc:docMk/>
            <pc:sldMk cId="122064904" sldId="275"/>
            <ac:spMk id="18" creationId="{2633B3B5-CC90-43F0-8714-D31D1F3F0209}"/>
          </ac:spMkLst>
        </pc:spChg>
        <pc:spChg chg="add">
          <ac:chgData name="Kelli Diemer" userId="bf888204-7fab-414c-91dd-b608f53e41be" providerId="ADAL" clId="{2EE61A97-A13D-4FA1-917C-AB3EF2C8F449}" dt="2024-11-24T14:07:47.785" v="317" actId="26606"/>
          <ac:spMkLst>
            <pc:docMk/>
            <pc:sldMk cId="122064904" sldId="275"/>
            <ac:spMk id="19" creationId="{A8D57A06-A426-446D-B02C-A2DC6B62E45E}"/>
          </ac:spMkLst>
        </pc:spChg>
        <pc:grpChg chg="add del">
          <ac:chgData name="Kelli Diemer" userId="bf888204-7fab-414c-91dd-b608f53e41be" providerId="ADAL" clId="{2EE61A97-A13D-4FA1-917C-AB3EF2C8F449}" dt="2024-11-24T14:07:47.758" v="316" actId="26606"/>
          <ac:grpSpMkLst>
            <pc:docMk/>
            <pc:sldMk cId="122064904" sldId="275"/>
            <ac:grpSpMk id="10" creationId="{5FE9FE4C-C9E0-4C54-8010-EA9D29CD4D59}"/>
          </ac:grpSpMkLst>
        </pc:grpChg>
        <pc:picChg chg="add mod">
          <ac:chgData name="Kelli Diemer" userId="bf888204-7fab-414c-91dd-b608f53e41be" providerId="ADAL" clId="{2EE61A97-A13D-4FA1-917C-AB3EF2C8F449}" dt="2024-11-24T14:07:47.785" v="317" actId="26606"/>
          <ac:picMkLst>
            <pc:docMk/>
            <pc:sldMk cId="122064904" sldId="275"/>
            <ac:picMk id="3" creationId="{55E261E7-EE9F-AD8D-DBCF-2DE61642072A}"/>
          </ac:picMkLst>
        </pc:picChg>
      </pc:sldChg>
      <pc:sldChg chg="addSp delSp modSp new mod setBg">
        <pc:chgData name="Kelli Diemer" userId="bf888204-7fab-414c-91dd-b608f53e41be" providerId="ADAL" clId="{2EE61A97-A13D-4FA1-917C-AB3EF2C8F449}" dt="2024-11-24T14:52:11.970" v="336" actId="26606"/>
        <pc:sldMkLst>
          <pc:docMk/>
          <pc:sldMk cId="526186286" sldId="276"/>
        </pc:sldMkLst>
        <pc:spChg chg="add del">
          <ac:chgData name="Kelli Diemer" userId="bf888204-7fab-414c-91dd-b608f53e41be" providerId="ADAL" clId="{2EE61A97-A13D-4FA1-917C-AB3EF2C8F449}" dt="2024-11-24T14:51:40.635" v="331" actId="26606"/>
          <ac:spMkLst>
            <pc:docMk/>
            <pc:sldMk cId="526186286" sldId="276"/>
            <ac:spMk id="8" creationId="{2215C6C6-E45C-4179-9FC1-E8A4C1D47430}"/>
          </ac:spMkLst>
        </pc:spChg>
        <pc:spChg chg="add del">
          <ac:chgData name="Kelli Diemer" userId="bf888204-7fab-414c-91dd-b608f53e41be" providerId="ADAL" clId="{2EE61A97-A13D-4FA1-917C-AB3EF2C8F449}" dt="2024-11-24T14:51:40.635" v="331" actId="26606"/>
          <ac:spMkLst>
            <pc:docMk/>
            <pc:sldMk cId="526186286" sldId="276"/>
            <ac:spMk id="14" creationId="{3776B14B-F2F4-4825-8DA8-8C7A0F2B3960}"/>
          </ac:spMkLst>
        </pc:spChg>
        <pc:spChg chg="add del">
          <ac:chgData name="Kelli Diemer" userId="bf888204-7fab-414c-91dd-b608f53e41be" providerId="ADAL" clId="{2EE61A97-A13D-4FA1-917C-AB3EF2C8F449}" dt="2024-11-24T14:52:11.970" v="336" actId="26606"/>
          <ac:spMkLst>
            <pc:docMk/>
            <pc:sldMk cId="526186286" sldId="276"/>
            <ac:spMk id="16" creationId="{63644BFD-D22E-4019-B666-387DA51AEAFD}"/>
          </ac:spMkLst>
        </pc:spChg>
        <pc:spChg chg="add del">
          <ac:chgData name="Kelli Diemer" userId="bf888204-7fab-414c-91dd-b608f53e41be" providerId="ADAL" clId="{2EE61A97-A13D-4FA1-917C-AB3EF2C8F449}" dt="2024-11-24T14:52:11.970" v="336" actId="26606"/>
          <ac:spMkLst>
            <pc:docMk/>
            <pc:sldMk cId="526186286" sldId="276"/>
            <ac:spMk id="20" creationId="{3776B14B-F2F4-4825-8DA8-8C7A0F2B3960}"/>
          </ac:spMkLst>
        </pc:spChg>
        <pc:spChg chg="add del">
          <ac:chgData name="Kelli Diemer" userId="bf888204-7fab-414c-91dd-b608f53e41be" providerId="ADAL" clId="{2EE61A97-A13D-4FA1-917C-AB3EF2C8F449}" dt="2024-11-24T14:52:11.957" v="335" actId="26606"/>
          <ac:spMkLst>
            <pc:docMk/>
            <pc:sldMk cId="526186286" sldId="276"/>
            <ac:spMk id="25" creationId="{16B067B1-F4E5-4FDF-813D-C9E872E80075}"/>
          </ac:spMkLst>
        </pc:spChg>
        <pc:spChg chg="add">
          <ac:chgData name="Kelli Diemer" userId="bf888204-7fab-414c-91dd-b608f53e41be" providerId="ADAL" clId="{2EE61A97-A13D-4FA1-917C-AB3EF2C8F449}" dt="2024-11-24T14:52:11.970" v="336" actId="26606"/>
          <ac:spMkLst>
            <pc:docMk/>
            <pc:sldMk cId="526186286" sldId="276"/>
            <ac:spMk id="27" creationId="{E2384209-CB15-4CDF-9D31-C44FD9A3F20D}"/>
          </ac:spMkLst>
        </pc:spChg>
        <pc:spChg chg="add">
          <ac:chgData name="Kelli Diemer" userId="bf888204-7fab-414c-91dd-b608f53e41be" providerId="ADAL" clId="{2EE61A97-A13D-4FA1-917C-AB3EF2C8F449}" dt="2024-11-24T14:52:11.970" v="336" actId="26606"/>
          <ac:spMkLst>
            <pc:docMk/>
            <pc:sldMk cId="526186286" sldId="276"/>
            <ac:spMk id="28" creationId="{AB8C311F-7253-4AED-9701-7FC0708C41C7}"/>
          </ac:spMkLst>
        </pc:spChg>
        <pc:spChg chg="add">
          <ac:chgData name="Kelli Diemer" userId="bf888204-7fab-414c-91dd-b608f53e41be" providerId="ADAL" clId="{2EE61A97-A13D-4FA1-917C-AB3EF2C8F449}" dt="2024-11-24T14:52:11.970" v="336" actId="26606"/>
          <ac:spMkLst>
            <pc:docMk/>
            <pc:sldMk cId="526186286" sldId="276"/>
            <ac:spMk id="29" creationId="{2633B3B5-CC90-43F0-8714-D31D1F3F0209}"/>
          </ac:spMkLst>
        </pc:spChg>
        <pc:spChg chg="add">
          <ac:chgData name="Kelli Diemer" userId="bf888204-7fab-414c-91dd-b608f53e41be" providerId="ADAL" clId="{2EE61A97-A13D-4FA1-917C-AB3EF2C8F449}" dt="2024-11-24T14:52:11.970" v="336" actId="26606"/>
          <ac:spMkLst>
            <pc:docMk/>
            <pc:sldMk cId="526186286" sldId="276"/>
            <ac:spMk id="31" creationId="{A8D57A06-A426-446D-B02C-A2DC6B62E45E}"/>
          </ac:spMkLst>
        </pc:spChg>
        <pc:grpChg chg="add del">
          <ac:chgData name="Kelli Diemer" userId="bf888204-7fab-414c-91dd-b608f53e41be" providerId="ADAL" clId="{2EE61A97-A13D-4FA1-917C-AB3EF2C8F449}" dt="2024-11-24T14:51:40.635" v="331" actId="26606"/>
          <ac:grpSpMkLst>
            <pc:docMk/>
            <pc:sldMk cId="526186286" sldId="276"/>
            <ac:grpSpMk id="10" creationId="{5FE9FE4C-C9E0-4C54-8010-EA9D29CD4D59}"/>
          </ac:grpSpMkLst>
        </pc:grpChg>
        <pc:grpChg chg="add del">
          <ac:chgData name="Kelli Diemer" userId="bf888204-7fab-414c-91dd-b608f53e41be" providerId="ADAL" clId="{2EE61A97-A13D-4FA1-917C-AB3EF2C8F449}" dt="2024-11-24T14:52:11.970" v="336" actId="26606"/>
          <ac:grpSpMkLst>
            <pc:docMk/>
            <pc:sldMk cId="526186286" sldId="276"/>
            <ac:grpSpMk id="17" creationId="{5FE9FE4C-C9E0-4C54-8010-EA9D29CD4D59}"/>
          </ac:grpSpMkLst>
        </pc:grpChg>
        <pc:picChg chg="add mod">
          <ac:chgData name="Kelli Diemer" userId="bf888204-7fab-414c-91dd-b608f53e41be" providerId="ADAL" clId="{2EE61A97-A13D-4FA1-917C-AB3EF2C8F449}" dt="2024-11-24T14:52:11.970" v="336" actId="26606"/>
          <ac:picMkLst>
            <pc:docMk/>
            <pc:sldMk cId="526186286" sldId="276"/>
            <ac:picMk id="3" creationId="{60578667-FD16-87AF-A83C-236C0ECA0427}"/>
          </ac:picMkLst>
        </pc:picChg>
      </pc:sldChg>
      <pc:sldChg chg="addSp modSp new mod setBg">
        <pc:chgData name="Kelli Diemer" userId="bf888204-7fab-414c-91dd-b608f53e41be" providerId="ADAL" clId="{2EE61A97-A13D-4FA1-917C-AB3EF2C8F449}" dt="2024-11-25T12:26:57.144" v="386" actId="14100"/>
        <pc:sldMkLst>
          <pc:docMk/>
          <pc:sldMk cId="103062457" sldId="277"/>
        </pc:sldMkLst>
        <pc:spChg chg="add mod">
          <ac:chgData name="Kelli Diemer" userId="bf888204-7fab-414c-91dd-b608f53e41be" providerId="ADAL" clId="{2EE61A97-A13D-4FA1-917C-AB3EF2C8F449}" dt="2024-11-25T12:26:57.144" v="386" actId="14100"/>
          <ac:spMkLst>
            <pc:docMk/>
            <pc:sldMk cId="103062457" sldId="277"/>
            <ac:spMk id="2" creationId="{8CECC847-43E3-3D8A-FD1B-47588970BDF7}"/>
          </ac:spMkLst>
        </pc:spChg>
        <pc:spChg chg="add">
          <ac:chgData name="Kelli Diemer" userId="bf888204-7fab-414c-91dd-b608f53e41be" providerId="ADAL" clId="{2EE61A97-A13D-4FA1-917C-AB3EF2C8F449}" dt="2024-11-25T12:25:02.786" v="339" actId="26606"/>
          <ac:spMkLst>
            <pc:docMk/>
            <pc:sldMk cId="103062457" sldId="277"/>
            <ac:spMk id="1030" creationId="{8538EBC2-0B11-4732-8715-799409C4A914}"/>
          </ac:spMkLst>
        </pc:spChg>
        <pc:spChg chg="add">
          <ac:chgData name="Kelli Diemer" userId="bf888204-7fab-414c-91dd-b608f53e41be" providerId="ADAL" clId="{2EE61A97-A13D-4FA1-917C-AB3EF2C8F449}" dt="2024-11-25T12:25:02.786" v="339" actId="26606"/>
          <ac:spMkLst>
            <pc:docMk/>
            <pc:sldMk cId="103062457" sldId="277"/>
            <ac:spMk id="1032" creationId="{CE3C5560-7A9C-489F-9148-18C5E1D0F0B2}"/>
          </ac:spMkLst>
        </pc:spChg>
        <pc:spChg chg="add">
          <ac:chgData name="Kelli Diemer" userId="bf888204-7fab-414c-91dd-b608f53e41be" providerId="ADAL" clId="{2EE61A97-A13D-4FA1-917C-AB3EF2C8F449}" dt="2024-11-25T12:25:02.786" v="339" actId="26606"/>
          <ac:spMkLst>
            <pc:docMk/>
            <pc:sldMk cId="103062457" sldId="277"/>
            <ac:spMk id="1036" creationId="{508BEF50-7B1E-49A4-BC19-5F4F1D755E64}"/>
          </ac:spMkLst>
        </pc:spChg>
        <pc:spChg chg="add">
          <ac:chgData name="Kelli Diemer" userId="bf888204-7fab-414c-91dd-b608f53e41be" providerId="ADAL" clId="{2EE61A97-A13D-4FA1-917C-AB3EF2C8F449}" dt="2024-11-25T12:25:02.786" v="339" actId="26606"/>
          <ac:spMkLst>
            <pc:docMk/>
            <pc:sldMk cId="103062457" sldId="277"/>
            <ac:spMk id="1038" creationId="{3FBAD350-5664-4811-A208-657FB882D350}"/>
          </ac:spMkLst>
        </pc:spChg>
        <pc:spChg chg="add">
          <ac:chgData name="Kelli Diemer" userId="bf888204-7fab-414c-91dd-b608f53e41be" providerId="ADAL" clId="{2EE61A97-A13D-4FA1-917C-AB3EF2C8F449}" dt="2024-11-25T12:25:02.786" v="339" actId="26606"/>
          <ac:spMkLst>
            <pc:docMk/>
            <pc:sldMk cId="103062457" sldId="277"/>
            <ac:spMk id="1040" creationId="{C39ADB8F-D187-49D7-BDCF-C1B6DC727068}"/>
          </ac:spMkLst>
        </pc:spChg>
        <pc:picChg chg="add mod">
          <ac:chgData name="Kelli Diemer" userId="bf888204-7fab-414c-91dd-b608f53e41be" providerId="ADAL" clId="{2EE61A97-A13D-4FA1-917C-AB3EF2C8F449}" dt="2024-11-25T12:26:41.447" v="383" actId="1036"/>
          <ac:picMkLst>
            <pc:docMk/>
            <pc:sldMk cId="103062457" sldId="277"/>
            <ac:picMk id="1025" creationId="{CF25EAB7-A310-3780-54E2-DE6723A0BC10}"/>
          </ac:picMkLst>
        </pc:picChg>
        <pc:cxnChg chg="add">
          <ac:chgData name="Kelli Diemer" userId="bf888204-7fab-414c-91dd-b608f53e41be" providerId="ADAL" clId="{2EE61A97-A13D-4FA1-917C-AB3EF2C8F449}" dt="2024-11-25T12:25:02.786" v="339" actId="26606"/>
          <ac:cxnSpMkLst>
            <pc:docMk/>
            <pc:sldMk cId="103062457" sldId="277"/>
            <ac:cxnSpMk id="1034" creationId="{56020367-4FD5-4596-8E10-C5F095CD8DBF}"/>
          </ac:cxnSpMkLst>
        </pc:cxnChg>
      </pc:sldChg>
      <pc:sldChg chg="addSp modSp new mod">
        <pc:chgData name="Kelli Diemer" userId="bf888204-7fab-414c-91dd-b608f53e41be" providerId="ADAL" clId="{2EE61A97-A13D-4FA1-917C-AB3EF2C8F449}" dt="2024-11-25T12:31:46.173" v="443" actId="207"/>
        <pc:sldMkLst>
          <pc:docMk/>
          <pc:sldMk cId="4247848035" sldId="278"/>
        </pc:sldMkLst>
        <pc:spChg chg="add mod">
          <ac:chgData name="Kelli Diemer" userId="bf888204-7fab-414c-91dd-b608f53e41be" providerId="ADAL" clId="{2EE61A97-A13D-4FA1-917C-AB3EF2C8F449}" dt="2024-11-25T12:30:26.515" v="402" actId="1582"/>
          <ac:spMkLst>
            <pc:docMk/>
            <pc:sldMk cId="4247848035" sldId="278"/>
            <ac:spMk id="6" creationId="{605C060E-AD4C-5AD2-8230-9FACE9E4B1BB}"/>
          </ac:spMkLst>
        </pc:spChg>
        <pc:spChg chg="add mod">
          <ac:chgData name="Kelli Diemer" userId="bf888204-7fab-414c-91dd-b608f53e41be" providerId="ADAL" clId="{2EE61A97-A13D-4FA1-917C-AB3EF2C8F449}" dt="2024-11-25T12:31:09.554" v="440" actId="403"/>
          <ac:spMkLst>
            <pc:docMk/>
            <pc:sldMk cId="4247848035" sldId="278"/>
            <ac:spMk id="7" creationId="{16F60A59-822F-1482-A4A2-581AA9E9A94E}"/>
          </ac:spMkLst>
        </pc:spChg>
        <pc:spChg chg="add mod">
          <ac:chgData name="Kelli Diemer" userId="bf888204-7fab-414c-91dd-b608f53e41be" providerId="ADAL" clId="{2EE61A97-A13D-4FA1-917C-AB3EF2C8F449}" dt="2024-11-25T12:31:46.173" v="443" actId="207"/>
          <ac:spMkLst>
            <pc:docMk/>
            <pc:sldMk cId="4247848035" sldId="278"/>
            <ac:spMk id="8" creationId="{3A2FC3F8-CDF5-C0D5-C7F8-33B992D94BE1}"/>
          </ac:spMkLst>
        </pc:spChg>
        <pc:picChg chg="add mod modCrop">
          <ac:chgData name="Kelli Diemer" userId="bf888204-7fab-414c-91dd-b608f53e41be" providerId="ADAL" clId="{2EE61A97-A13D-4FA1-917C-AB3EF2C8F449}" dt="2024-11-25T12:29:20.683" v="396" actId="1076"/>
          <ac:picMkLst>
            <pc:docMk/>
            <pc:sldMk cId="4247848035" sldId="278"/>
            <ac:picMk id="3" creationId="{9C2F6098-19D8-E67A-8355-D61276AE4340}"/>
          </ac:picMkLst>
        </pc:picChg>
        <pc:picChg chg="add mod modCrop">
          <ac:chgData name="Kelli Diemer" userId="bf888204-7fab-414c-91dd-b608f53e41be" providerId="ADAL" clId="{2EE61A97-A13D-4FA1-917C-AB3EF2C8F449}" dt="2024-11-25T12:29:20.683" v="396" actId="1076"/>
          <ac:picMkLst>
            <pc:docMk/>
            <pc:sldMk cId="4247848035" sldId="278"/>
            <ac:picMk id="5" creationId="{801A75EE-06B0-FA64-812C-68E22018887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DE0ED3-31CB-42E7-8095-86672441FC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1B99AD2-35E5-464A-88F4-877F917F82A7}">
      <dgm:prSet/>
      <dgm:spPr/>
      <dgm:t>
        <a:bodyPr/>
        <a:lstStyle/>
        <a:p>
          <a:r>
            <a:rPr lang="en-US"/>
            <a:t>Introductions – </a:t>
          </a:r>
        </a:p>
      </dgm:t>
    </dgm:pt>
    <dgm:pt modelId="{2610A6AE-3F39-4238-A442-674A0E1F5B93}" type="parTrans" cxnId="{83BE3A38-E49C-4E64-B456-ED48D6FE4A71}">
      <dgm:prSet/>
      <dgm:spPr/>
      <dgm:t>
        <a:bodyPr/>
        <a:lstStyle/>
        <a:p>
          <a:endParaRPr lang="en-US"/>
        </a:p>
      </dgm:t>
    </dgm:pt>
    <dgm:pt modelId="{F39F9E46-B8C4-45C7-82C6-6F1FC5CB51F5}" type="sibTrans" cxnId="{83BE3A38-E49C-4E64-B456-ED48D6FE4A71}">
      <dgm:prSet/>
      <dgm:spPr/>
      <dgm:t>
        <a:bodyPr/>
        <a:lstStyle/>
        <a:p>
          <a:endParaRPr lang="en-US"/>
        </a:p>
      </dgm:t>
    </dgm:pt>
    <dgm:pt modelId="{215393D1-0890-4981-8579-A484DA10C903}">
      <dgm:prSet/>
      <dgm:spPr/>
      <dgm:t>
        <a:bodyPr/>
        <a:lstStyle/>
        <a:p>
          <a:r>
            <a:rPr lang="en-US"/>
            <a:t>NAME</a:t>
          </a:r>
        </a:p>
      </dgm:t>
    </dgm:pt>
    <dgm:pt modelId="{1B02448A-0E55-40CF-A147-52242B22CB4C}" type="parTrans" cxnId="{1F90BDFD-5F3E-453B-99C3-35F37EDF2E79}">
      <dgm:prSet/>
      <dgm:spPr/>
      <dgm:t>
        <a:bodyPr/>
        <a:lstStyle/>
        <a:p>
          <a:endParaRPr lang="en-US"/>
        </a:p>
      </dgm:t>
    </dgm:pt>
    <dgm:pt modelId="{6D30E7DD-0B7D-400D-A920-CF66B9E6E2B4}" type="sibTrans" cxnId="{1F90BDFD-5F3E-453B-99C3-35F37EDF2E79}">
      <dgm:prSet/>
      <dgm:spPr/>
      <dgm:t>
        <a:bodyPr/>
        <a:lstStyle/>
        <a:p>
          <a:endParaRPr lang="en-US"/>
        </a:p>
      </dgm:t>
    </dgm:pt>
    <dgm:pt modelId="{742792D9-89D2-43F4-9459-E8238C09D78B}">
      <dgm:prSet/>
      <dgm:spPr/>
      <dgm:t>
        <a:bodyPr/>
        <a:lstStyle/>
        <a:p>
          <a:r>
            <a:rPr lang="en-US" dirty="0"/>
            <a:t>STATE ASSOCIATION</a:t>
          </a:r>
        </a:p>
      </dgm:t>
    </dgm:pt>
    <dgm:pt modelId="{EF06C4DC-AF73-4A41-8046-66CF5F904EE5}" type="parTrans" cxnId="{64A3B455-C66A-4AF4-ADDC-36E64993EFFC}">
      <dgm:prSet/>
      <dgm:spPr/>
      <dgm:t>
        <a:bodyPr/>
        <a:lstStyle/>
        <a:p>
          <a:endParaRPr lang="en-US"/>
        </a:p>
      </dgm:t>
    </dgm:pt>
    <dgm:pt modelId="{43815B98-E2AC-4EE7-83D1-3967816168AD}" type="sibTrans" cxnId="{64A3B455-C66A-4AF4-ADDC-36E64993EFFC}">
      <dgm:prSet/>
      <dgm:spPr/>
      <dgm:t>
        <a:bodyPr/>
        <a:lstStyle/>
        <a:p>
          <a:endParaRPr lang="en-US"/>
        </a:p>
      </dgm:t>
    </dgm:pt>
    <dgm:pt modelId="{A863BFB4-302D-4D37-B5A5-FD129FE5B58D}">
      <dgm:prSet/>
      <dgm:spPr/>
      <dgm:t>
        <a:bodyPr/>
        <a:lstStyle/>
        <a:p>
          <a:r>
            <a:rPr lang="en-US" dirty="0"/>
            <a:t>LEADERSHIP POSITION</a:t>
          </a:r>
        </a:p>
      </dgm:t>
    </dgm:pt>
    <dgm:pt modelId="{299E827D-812F-46AB-A623-FB369AA6DCD0}" type="parTrans" cxnId="{EDE37A98-9717-432A-A011-131F477E124A}">
      <dgm:prSet/>
      <dgm:spPr/>
      <dgm:t>
        <a:bodyPr/>
        <a:lstStyle/>
        <a:p>
          <a:endParaRPr lang="en-US"/>
        </a:p>
      </dgm:t>
    </dgm:pt>
    <dgm:pt modelId="{5DA23B50-4033-4DE2-B604-7046A8A002E7}" type="sibTrans" cxnId="{EDE37A98-9717-432A-A011-131F477E124A}">
      <dgm:prSet/>
      <dgm:spPr/>
      <dgm:t>
        <a:bodyPr/>
        <a:lstStyle/>
        <a:p>
          <a:endParaRPr lang="en-US"/>
        </a:p>
      </dgm:t>
    </dgm:pt>
    <dgm:pt modelId="{38C12700-4219-4A91-BAC9-35CDCC968A15}" type="pres">
      <dgm:prSet presAssocID="{9EDE0ED3-31CB-42E7-8095-86672441FCDE}" presName="linear" presStyleCnt="0">
        <dgm:presLayoutVars>
          <dgm:animLvl val="lvl"/>
          <dgm:resizeHandles val="exact"/>
        </dgm:presLayoutVars>
      </dgm:prSet>
      <dgm:spPr/>
    </dgm:pt>
    <dgm:pt modelId="{1EA33A54-AA6E-4AE9-91B7-403BC0E62EB3}" type="pres">
      <dgm:prSet presAssocID="{91B99AD2-35E5-464A-88F4-877F917F82A7}" presName="parentText" presStyleLbl="node1" presStyleIdx="0" presStyleCnt="1">
        <dgm:presLayoutVars>
          <dgm:chMax val="0"/>
          <dgm:bulletEnabled val="1"/>
        </dgm:presLayoutVars>
      </dgm:prSet>
      <dgm:spPr/>
    </dgm:pt>
    <dgm:pt modelId="{8C915B20-0865-48D3-8E42-CE0CFB03ADFA}" type="pres">
      <dgm:prSet presAssocID="{91B99AD2-35E5-464A-88F4-877F917F82A7}" presName="childText" presStyleLbl="revTx" presStyleIdx="0" presStyleCnt="1">
        <dgm:presLayoutVars>
          <dgm:bulletEnabled val="1"/>
        </dgm:presLayoutVars>
      </dgm:prSet>
      <dgm:spPr/>
    </dgm:pt>
  </dgm:ptLst>
  <dgm:cxnLst>
    <dgm:cxn modelId="{83BE3A38-E49C-4E64-B456-ED48D6FE4A71}" srcId="{9EDE0ED3-31CB-42E7-8095-86672441FCDE}" destId="{91B99AD2-35E5-464A-88F4-877F917F82A7}" srcOrd="0" destOrd="0" parTransId="{2610A6AE-3F39-4238-A442-674A0E1F5B93}" sibTransId="{F39F9E46-B8C4-45C7-82C6-6F1FC5CB51F5}"/>
    <dgm:cxn modelId="{0906C23A-5C9B-4FA9-A310-209439812DEA}" type="presOf" srcId="{9EDE0ED3-31CB-42E7-8095-86672441FCDE}" destId="{38C12700-4219-4A91-BAC9-35CDCC968A15}" srcOrd="0" destOrd="0" presId="urn:microsoft.com/office/officeart/2005/8/layout/vList2"/>
    <dgm:cxn modelId="{3AA9885F-4664-4C31-8944-E1C75FCD156B}" type="presOf" srcId="{A863BFB4-302D-4D37-B5A5-FD129FE5B58D}" destId="{8C915B20-0865-48D3-8E42-CE0CFB03ADFA}" srcOrd="0" destOrd="2" presId="urn:microsoft.com/office/officeart/2005/8/layout/vList2"/>
    <dgm:cxn modelId="{D4E2C065-C385-4D65-AE4A-06FD4B5C70E6}" type="presOf" srcId="{742792D9-89D2-43F4-9459-E8238C09D78B}" destId="{8C915B20-0865-48D3-8E42-CE0CFB03ADFA}" srcOrd="0" destOrd="1" presId="urn:microsoft.com/office/officeart/2005/8/layout/vList2"/>
    <dgm:cxn modelId="{64A3B455-C66A-4AF4-ADDC-36E64993EFFC}" srcId="{91B99AD2-35E5-464A-88F4-877F917F82A7}" destId="{742792D9-89D2-43F4-9459-E8238C09D78B}" srcOrd="1" destOrd="0" parTransId="{EF06C4DC-AF73-4A41-8046-66CF5F904EE5}" sibTransId="{43815B98-E2AC-4EE7-83D1-3967816168AD}"/>
    <dgm:cxn modelId="{7E92A984-D215-4CC1-8D8C-4D229F093290}" type="presOf" srcId="{215393D1-0890-4981-8579-A484DA10C903}" destId="{8C915B20-0865-48D3-8E42-CE0CFB03ADFA}" srcOrd="0" destOrd="0" presId="urn:microsoft.com/office/officeart/2005/8/layout/vList2"/>
    <dgm:cxn modelId="{EDE37A98-9717-432A-A011-131F477E124A}" srcId="{91B99AD2-35E5-464A-88F4-877F917F82A7}" destId="{A863BFB4-302D-4D37-B5A5-FD129FE5B58D}" srcOrd="2" destOrd="0" parTransId="{299E827D-812F-46AB-A623-FB369AA6DCD0}" sibTransId="{5DA23B50-4033-4DE2-B604-7046A8A002E7}"/>
    <dgm:cxn modelId="{F15C61C2-C287-4E29-AC55-C471070FE512}" type="presOf" srcId="{91B99AD2-35E5-464A-88F4-877F917F82A7}" destId="{1EA33A54-AA6E-4AE9-91B7-403BC0E62EB3}" srcOrd="0" destOrd="0" presId="urn:microsoft.com/office/officeart/2005/8/layout/vList2"/>
    <dgm:cxn modelId="{1F90BDFD-5F3E-453B-99C3-35F37EDF2E79}" srcId="{91B99AD2-35E5-464A-88F4-877F917F82A7}" destId="{215393D1-0890-4981-8579-A484DA10C903}" srcOrd="0" destOrd="0" parTransId="{1B02448A-0E55-40CF-A147-52242B22CB4C}" sibTransId="{6D30E7DD-0B7D-400D-A920-CF66B9E6E2B4}"/>
    <dgm:cxn modelId="{6EF4A79F-5723-45FD-88A7-B6D420960199}" type="presParOf" srcId="{38C12700-4219-4A91-BAC9-35CDCC968A15}" destId="{1EA33A54-AA6E-4AE9-91B7-403BC0E62EB3}" srcOrd="0" destOrd="0" presId="urn:microsoft.com/office/officeart/2005/8/layout/vList2"/>
    <dgm:cxn modelId="{F735509E-ADF0-467E-BEFB-2FA53999F3F1}" type="presParOf" srcId="{38C12700-4219-4A91-BAC9-35CDCC968A15}" destId="{8C915B20-0865-48D3-8E42-CE0CFB03ADF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33A54-AA6E-4AE9-91B7-403BC0E62EB3}">
      <dsp:nvSpPr>
        <dsp:cNvPr id="0" name=""/>
        <dsp:cNvSpPr/>
      </dsp:nvSpPr>
      <dsp:spPr>
        <a:xfrm>
          <a:off x="0" y="288"/>
          <a:ext cx="10241280" cy="13513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a:t>Introductions – </a:t>
          </a:r>
        </a:p>
      </dsp:txBody>
      <dsp:txXfrm>
        <a:off x="65967" y="66255"/>
        <a:ext cx="10109346" cy="1219416"/>
      </dsp:txXfrm>
    </dsp:sp>
    <dsp:sp modelId="{8C915B20-0865-48D3-8E42-CE0CFB03ADFA}">
      <dsp:nvSpPr>
        <dsp:cNvPr id="0" name=""/>
        <dsp:cNvSpPr/>
      </dsp:nvSpPr>
      <dsp:spPr>
        <a:xfrm>
          <a:off x="0" y="1351639"/>
          <a:ext cx="10241280" cy="222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161" tIns="69850" rIns="391160" bIns="69850" numCol="1" spcCol="1270" anchor="t" anchorCtr="0">
          <a:noAutofit/>
        </a:bodyPr>
        <a:lstStyle/>
        <a:p>
          <a:pPr marL="285750" lvl="1" indent="-285750" algn="l" defTabSz="1911350">
            <a:lnSpc>
              <a:spcPct val="90000"/>
            </a:lnSpc>
            <a:spcBef>
              <a:spcPct val="0"/>
            </a:spcBef>
            <a:spcAft>
              <a:spcPct val="20000"/>
            </a:spcAft>
            <a:buChar char="•"/>
          </a:pPr>
          <a:r>
            <a:rPr lang="en-US" sz="4300" kern="1200"/>
            <a:t>NAME</a:t>
          </a:r>
        </a:p>
        <a:p>
          <a:pPr marL="285750" lvl="1" indent="-285750" algn="l" defTabSz="1911350">
            <a:lnSpc>
              <a:spcPct val="90000"/>
            </a:lnSpc>
            <a:spcBef>
              <a:spcPct val="0"/>
            </a:spcBef>
            <a:spcAft>
              <a:spcPct val="20000"/>
            </a:spcAft>
            <a:buChar char="•"/>
          </a:pPr>
          <a:r>
            <a:rPr lang="en-US" sz="4300" kern="1200" dirty="0"/>
            <a:t>STATE ASSOCIATION</a:t>
          </a:r>
        </a:p>
        <a:p>
          <a:pPr marL="285750" lvl="1" indent="-285750" algn="l" defTabSz="1911350">
            <a:lnSpc>
              <a:spcPct val="90000"/>
            </a:lnSpc>
            <a:spcBef>
              <a:spcPct val="0"/>
            </a:spcBef>
            <a:spcAft>
              <a:spcPct val="20000"/>
            </a:spcAft>
            <a:buChar char="•"/>
          </a:pPr>
          <a:r>
            <a:rPr lang="en-US" sz="4300" kern="1200" dirty="0"/>
            <a:t>LEADERSHIP POSITION</a:t>
          </a:r>
        </a:p>
      </dsp:txBody>
      <dsp:txXfrm>
        <a:off x="0" y="1351639"/>
        <a:ext cx="10241280" cy="22200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087B1-8AB7-46F6-9932-392FD511F422}" type="datetimeFigureOut">
              <a:rPr lang="en-US" smtClean="0"/>
              <a:t>11/24/2024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FB8CB5-2078-4A79-8C35-BC9164AC64FC}" type="slidenum">
              <a:rPr lang="en-US" smtClean="0"/>
              <a:t>‹#›</a:t>
            </a:fld>
            <a:endParaRPr lang="en-US"/>
          </a:p>
        </p:txBody>
      </p:sp>
    </p:spTree>
    <p:extLst>
      <p:ext uri="{BB962C8B-B14F-4D97-AF65-F5344CB8AC3E}">
        <p14:creationId xmlns:p14="http://schemas.microsoft.com/office/powerpoint/2010/main" val="125826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A9D3E-5AAA-F796-42B5-4B9F27A624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8231ED-43E2-0F8D-40BA-89714F13C1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0A4F5B-5E94-391B-0E34-82629F2B73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03EE1B-840C-65E2-BAD0-A44F5B01FECC}"/>
              </a:ext>
            </a:extLst>
          </p:cNvPr>
          <p:cNvSpPr>
            <a:spLocks noGrp="1"/>
          </p:cNvSpPr>
          <p:nvPr>
            <p:ph type="sldNum" sz="quarter" idx="5"/>
          </p:nvPr>
        </p:nvSpPr>
        <p:spPr/>
        <p:txBody>
          <a:bodyPr/>
          <a:lstStyle/>
          <a:p>
            <a:fld id="{F2FB8CB5-2078-4A79-8C35-BC9164AC64FC}" type="slidenum">
              <a:rPr lang="en-US" smtClean="0"/>
              <a:t>3</a:t>
            </a:fld>
            <a:endParaRPr lang="en-US"/>
          </a:p>
        </p:txBody>
      </p:sp>
    </p:spTree>
    <p:extLst>
      <p:ext uri="{BB962C8B-B14F-4D97-AF65-F5344CB8AC3E}">
        <p14:creationId xmlns:p14="http://schemas.microsoft.com/office/powerpoint/2010/main" val="4117883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82828"/>
                </a:solidFill>
                <a:effectLst/>
                <a:latin typeface="Avenir Next"/>
              </a:rPr>
              <a:t>The purpose of the Quality Association Standards (QAS) is to provide benchmarks for state associations to determine levels of performance and satisfactory service to their members and prospective members. QAS should be useful to states in evaluating their basic organization and whether their leadership is providing minimum, average or superior programs for the membership. It’s not intended to be a competition between states and/or to establish a “class system” of state associations, nor is it a system for rating the performance of a state’s executive director or volunteer leaders.</a:t>
            </a:r>
            <a:endParaRPr lang="en-US" dirty="0"/>
          </a:p>
        </p:txBody>
      </p:sp>
      <p:sp>
        <p:nvSpPr>
          <p:cNvPr id="4" name="Slide Number Placeholder 3"/>
          <p:cNvSpPr>
            <a:spLocks noGrp="1"/>
          </p:cNvSpPr>
          <p:nvPr>
            <p:ph type="sldNum" sz="quarter" idx="5"/>
          </p:nvPr>
        </p:nvSpPr>
        <p:spPr/>
        <p:txBody>
          <a:bodyPr/>
          <a:lstStyle/>
          <a:p>
            <a:fld id="{F2FB8CB5-2078-4A79-8C35-BC9164AC64FC}" type="slidenum">
              <a:rPr lang="en-US" smtClean="0"/>
              <a:t>5</a:t>
            </a:fld>
            <a:endParaRPr lang="en-US"/>
          </a:p>
        </p:txBody>
      </p:sp>
    </p:spTree>
    <p:extLst>
      <p:ext uri="{BB962C8B-B14F-4D97-AF65-F5344CB8AC3E}">
        <p14:creationId xmlns:p14="http://schemas.microsoft.com/office/powerpoint/2010/main" val="384680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9B815-9A52-00D6-FC5F-B60ED18479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2594FB-D480-F8E5-F300-D084D77D17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0DBBED-8173-2A86-7477-2BB9821CBCE9}"/>
              </a:ext>
            </a:extLst>
          </p:cNvPr>
          <p:cNvSpPr>
            <a:spLocks noGrp="1"/>
          </p:cNvSpPr>
          <p:nvPr>
            <p:ph type="dt" sz="half" idx="10"/>
          </p:nvPr>
        </p:nvSpPr>
        <p:spPr/>
        <p:txBody>
          <a:bodyPr/>
          <a:lstStyle/>
          <a:p>
            <a:fld id="{5807C942-1F67-4BCB-9F2A-B78FC6FF4F58}" type="datetimeFigureOut">
              <a:rPr lang="en-US" smtClean="0"/>
              <a:t>11/24/2024</a:t>
            </a:fld>
            <a:endParaRPr lang="en-US"/>
          </a:p>
        </p:txBody>
      </p:sp>
      <p:sp>
        <p:nvSpPr>
          <p:cNvPr id="5" name="Footer Placeholder 4">
            <a:extLst>
              <a:ext uri="{FF2B5EF4-FFF2-40B4-BE49-F238E27FC236}">
                <a16:creationId xmlns:a16="http://schemas.microsoft.com/office/drawing/2014/main" id="{C9916E49-C4B0-A759-9355-3700813507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F8849E-DAC3-ACCB-6A2D-004D284D6FBC}"/>
              </a:ext>
            </a:extLst>
          </p:cNvPr>
          <p:cNvSpPr>
            <a:spLocks noGrp="1"/>
          </p:cNvSpPr>
          <p:nvPr>
            <p:ph type="sldNum" sz="quarter" idx="12"/>
          </p:nvPr>
        </p:nvSpPr>
        <p:spPr/>
        <p:txBody>
          <a:bodyPr/>
          <a:lstStyle/>
          <a:p>
            <a:fld id="{33B61EE8-42F6-4FA3-9F8D-0EA02B64763D}" type="slidenum">
              <a:rPr lang="en-US" smtClean="0"/>
              <a:t>‹#›</a:t>
            </a:fld>
            <a:endParaRPr lang="en-US"/>
          </a:p>
        </p:txBody>
      </p:sp>
    </p:spTree>
    <p:extLst>
      <p:ext uri="{BB962C8B-B14F-4D97-AF65-F5344CB8AC3E}">
        <p14:creationId xmlns:p14="http://schemas.microsoft.com/office/powerpoint/2010/main" val="3536876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6D65E-38B4-9903-E183-36882F5177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BDB997-23B5-ED38-C003-E67B4A5059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92C33D-F693-7BF7-197B-D31861E265DF}"/>
              </a:ext>
            </a:extLst>
          </p:cNvPr>
          <p:cNvSpPr>
            <a:spLocks noGrp="1"/>
          </p:cNvSpPr>
          <p:nvPr>
            <p:ph type="dt" sz="half" idx="10"/>
          </p:nvPr>
        </p:nvSpPr>
        <p:spPr/>
        <p:txBody>
          <a:bodyPr/>
          <a:lstStyle/>
          <a:p>
            <a:fld id="{5807C942-1F67-4BCB-9F2A-B78FC6FF4F58}" type="datetimeFigureOut">
              <a:rPr lang="en-US" smtClean="0"/>
              <a:t>11/24/2024</a:t>
            </a:fld>
            <a:endParaRPr lang="en-US"/>
          </a:p>
        </p:txBody>
      </p:sp>
      <p:sp>
        <p:nvSpPr>
          <p:cNvPr id="5" name="Footer Placeholder 4">
            <a:extLst>
              <a:ext uri="{FF2B5EF4-FFF2-40B4-BE49-F238E27FC236}">
                <a16:creationId xmlns:a16="http://schemas.microsoft.com/office/drawing/2014/main" id="{F412E42B-3FBD-57B6-C625-C6047C9339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ADA6BD-4992-B2CF-300A-CD12407B6945}"/>
              </a:ext>
            </a:extLst>
          </p:cNvPr>
          <p:cNvSpPr>
            <a:spLocks noGrp="1"/>
          </p:cNvSpPr>
          <p:nvPr>
            <p:ph type="sldNum" sz="quarter" idx="12"/>
          </p:nvPr>
        </p:nvSpPr>
        <p:spPr/>
        <p:txBody>
          <a:bodyPr/>
          <a:lstStyle/>
          <a:p>
            <a:fld id="{33B61EE8-42F6-4FA3-9F8D-0EA02B64763D}" type="slidenum">
              <a:rPr lang="en-US" smtClean="0"/>
              <a:t>‹#›</a:t>
            </a:fld>
            <a:endParaRPr lang="en-US"/>
          </a:p>
        </p:txBody>
      </p:sp>
    </p:spTree>
    <p:extLst>
      <p:ext uri="{BB962C8B-B14F-4D97-AF65-F5344CB8AC3E}">
        <p14:creationId xmlns:p14="http://schemas.microsoft.com/office/powerpoint/2010/main" val="27706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C14BFC-E708-9BA4-522C-A9B473C26C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E496BD-ACEA-1461-2C25-C2EEBEDF2D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F4F70-D0D1-7F32-F1C4-A0A69DD2BD49}"/>
              </a:ext>
            </a:extLst>
          </p:cNvPr>
          <p:cNvSpPr>
            <a:spLocks noGrp="1"/>
          </p:cNvSpPr>
          <p:nvPr>
            <p:ph type="dt" sz="half" idx="10"/>
          </p:nvPr>
        </p:nvSpPr>
        <p:spPr/>
        <p:txBody>
          <a:bodyPr/>
          <a:lstStyle/>
          <a:p>
            <a:fld id="{5807C942-1F67-4BCB-9F2A-B78FC6FF4F58}" type="datetimeFigureOut">
              <a:rPr lang="en-US" smtClean="0"/>
              <a:t>11/24/2024</a:t>
            </a:fld>
            <a:endParaRPr lang="en-US"/>
          </a:p>
        </p:txBody>
      </p:sp>
      <p:sp>
        <p:nvSpPr>
          <p:cNvPr id="5" name="Footer Placeholder 4">
            <a:extLst>
              <a:ext uri="{FF2B5EF4-FFF2-40B4-BE49-F238E27FC236}">
                <a16:creationId xmlns:a16="http://schemas.microsoft.com/office/drawing/2014/main" id="{D48C4876-B2AF-ABE8-06E7-63A4BDF34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9AD047-6AE1-C095-46B0-FE675161C72F}"/>
              </a:ext>
            </a:extLst>
          </p:cNvPr>
          <p:cNvSpPr>
            <a:spLocks noGrp="1"/>
          </p:cNvSpPr>
          <p:nvPr>
            <p:ph type="sldNum" sz="quarter" idx="12"/>
          </p:nvPr>
        </p:nvSpPr>
        <p:spPr/>
        <p:txBody>
          <a:bodyPr/>
          <a:lstStyle/>
          <a:p>
            <a:fld id="{33B61EE8-42F6-4FA3-9F8D-0EA02B64763D}" type="slidenum">
              <a:rPr lang="en-US" smtClean="0"/>
              <a:t>‹#›</a:t>
            </a:fld>
            <a:endParaRPr lang="en-US"/>
          </a:p>
        </p:txBody>
      </p:sp>
    </p:spTree>
    <p:extLst>
      <p:ext uri="{BB962C8B-B14F-4D97-AF65-F5344CB8AC3E}">
        <p14:creationId xmlns:p14="http://schemas.microsoft.com/office/powerpoint/2010/main" val="3407768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9236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625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711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3210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3571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318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4519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0641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A8B38-8496-3D12-CBAC-D78B7473FC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8FA838-603E-6DFE-E7CE-4CD09B1AD7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02A1A1-40A4-87A4-256A-CF43AC7D2DBE}"/>
              </a:ext>
            </a:extLst>
          </p:cNvPr>
          <p:cNvSpPr>
            <a:spLocks noGrp="1"/>
          </p:cNvSpPr>
          <p:nvPr>
            <p:ph type="dt" sz="half" idx="10"/>
          </p:nvPr>
        </p:nvSpPr>
        <p:spPr/>
        <p:txBody>
          <a:bodyPr/>
          <a:lstStyle/>
          <a:p>
            <a:fld id="{5807C942-1F67-4BCB-9F2A-B78FC6FF4F58}" type="datetimeFigureOut">
              <a:rPr lang="en-US" smtClean="0"/>
              <a:t>11/24/2024</a:t>
            </a:fld>
            <a:endParaRPr lang="en-US"/>
          </a:p>
        </p:txBody>
      </p:sp>
      <p:sp>
        <p:nvSpPr>
          <p:cNvPr id="5" name="Footer Placeholder 4">
            <a:extLst>
              <a:ext uri="{FF2B5EF4-FFF2-40B4-BE49-F238E27FC236}">
                <a16:creationId xmlns:a16="http://schemas.microsoft.com/office/drawing/2014/main" id="{405414C8-DE5E-66C6-5611-5429084AB7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54045B-DE33-3FCC-365C-DF836AC3C83F}"/>
              </a:ext>
            </a:extLst>
          </p:cNvPr>
          <p:cNvSpPr>
            <a:spLocks noGrp="1"/>
          </p:cNvSpPr>
          <p:nvPr>
            <p:ph type="sldNum" sz="quarter" idx="12"/>
          </p:nvPr>
        </p:nvSpPr>
        <p:spPr/>
        <p:txBody>
          <a:bodyPr/>
          <a:lstStyle/>
          <a:p>
            <a:fld id="{33B61EE8-42F6-4FA3-9F8D-0EA02B64763D}" type="slidenum">
              <a:rPr lang="en-US" smtClean="0"/>
              <a:t>‹#›</a:t>
            </a:fld>
            <a:endParaRPr lang="en-US"/>
          </a:p>
        </p:txBody>
      </p:sp>
    </p:spTree>
    <p:extLst>
      <p:ext uri="{BB962C8B-B14F-4D97-AF65-F5344CB8AC3E}">
        <p14:creationId xmlns:p14="http://schemas.microsoft.com/office/powerpoint/2010/main" val="1324133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783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5033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303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57593-EB41-42B4-0EBF-E55700FD8F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272DD1-8A7A-9816-F8B1-C5D88642CEC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96E8CE-A6C3-6663-DF3B-0F585D7F1210}"/>
              </a:ext>
            </a:extLst>
          </p:cNvPr>
          <p:cNvSpPr>
            <a:spLocks noGrp="1"/>
          </p:cNvSpPr>
          <p:nvPr>
            <p:ph type="dt" sz="half" idx="10"/>
          </p:nvPr>
        </p:nvSpPr>
        <p:spPr/>
        <p:txBody>
          <a:bodyPr/>
          <a:lstStyle/>
          <a:p>
            <a:fld id="{5807C942-1F67-4BCB-9F2A-B78FC6FF4F58}" type="datetimeFigureOut">
              <a:rPr lang="en-US" smtClean="0"/>
              <a:t>11/24/2024</a:t>
            </a:fld>
            <a:endParaRPr lang="en-US"/>
          </a:p>
        </p:txBody>
      </p:sp>
      <p:sp>
        <p:nvSpPr>
          <p:cNvPr id="5" name="Footer Placeholder 4">
            <a:extLst>
              <a:ext uri="{FF2B5EF4-FFF2-40B4-BE49-F238E27FC236}">
                <a16:creationId xmlns:a16="http://schemas.microsoft.com/office/drawing/2014/main" id="{13A55AFF-1D2E-96B0-ABED-FAA7F39FB3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DF278-A875-51AC-604F-454D9E41293C}"/>
              </a:ext>
            </a:extLst>
          </p:cNvPr>
          <p:cNvSpPr>
            <a:spLocks noGrp="1"/>
          </p:cNvSpPr>
          <p:nvPr>
            <p:ph type="sldNum" sz="quarter" idx="12"/>
          </p:nvPr>
        </p:nvSpPr>
        <p:spPr/>
        <p:txBody>
          <a:bodyPr/>
          <a:lstStyle/>
          <a:p>
            <a:fld id="{33B61EE8-42F6-4FA3-9F8D-0EA02B64763D}" type="slidenum">
              <a:rPr lang="en-US" smtClean="0"/>
              <a:t>‹#›</a:t>
            </a:fld>
            <a:endParaRPr lang="en-US"/>
          </a:p>
        </p:txBody>
      </p:sp>
    </p:spTree>
    <p:extLst>
      <p:ext uri="{BB962C8B-B14F-4D97-AF65-F5344CB8AC3E}">
        <p14:creationId xmlns:p14="http://schemas.microsoft.com/office/powerpoint/2010/main" val="1432751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062BC-1318-C81A-4FA4-E16A3E90B9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C971DC-78EA-2479-6036-734E6A4CD1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C2A0DA-62B8-B397-9344-757060FB38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DAB8CA-12B0-AA07-CB5C-E1B26BA86CE9}"/>
              </a:ext>
            </a:extLst>
          </p:cNvPr>
          <p:cNvSpPr>
            <a:spLocks noGrp="1"/>
          </p:cNvSpPr>
          <p:nvPr>
            <p:ph type="dt" sz="half" idx="10"/>
          </p:nvPr>
        </p:nvSpPr>
        <p:spPr/>
        <p:txBody>
          <a:bodyPr/>
          <a:lstStyle/>
          <a:p>
            <a:fld id="{5807C942-1F67-4BCB-9F2A-B78FC6FF4F58}" type="datetimeFigureOut">
              <a:rPr lang="en-US" smtClean="0"/>
              <a:t>11/24/2024</a:t>
            </a:fld>
            <a:endParaRPr lang="en-US"/>
          </a:p>
        </p:txBody>
      </p:sp>
      <p:sp>
        <p:nvSpPr>
          <p:cNvPr id="6" name="Footer Placeholder 5">
            <a:extLst>
              <a:ext uri="{FF2B5EF4-FFF2-40B4-BE49-F238E27FC236}">
                <a16:creationId xmlns:a16="http://schemas.microsoft.com/office/drawing/2014/main" id="{9D6913A1-B627-CAA4-D48B-924F56DD0B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2DEE63-644A-E23A-AAA5-48B187333EBE}"/>
              </a:ext>
            </a:extLst>
          </p:cNvPr>
          <p:cNvSpPr>
            <a:spLocks noGrp="1"/>
          </p:cNvSpPr>
          <p:nvPr>
            <p:ph type="sldNum" sz="quarter" idx="12"/>
          </p:nvPr>
        </p:nvSpPr>
        <p:spPr/>
        <p:txBody>
          <a:bodyPr/>
          <a:lstStyle/>
          <a:p>
            <a:fld id="{33B61EE8-42F6-4FA3-9F8D-0EA02B64763D}" type="slidenum">
              <a:rPr lang="en-US" smtClean="0"/>
              <a:t>‹#›</a:t>
            </a:fld>
            <a:endParaRPr lang="en-US"/>
          </a:p>
        </p:txBody>
      </p:sp>
    </p:spTree>
    <p:extLst>
      <p:ext uri="{BB962C8B-B14F-4D97-AF65-F5344CB8AC3E}">
        <p14:creationId xmlns:p14="http://schemas.microsoft.com/office/powerpoint/2010/main" val="162510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427BF-5D5E-A012-6DF7-E42105F908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F97348-44E6-1396-79F9-6513A110C8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AE7043-B119-60C2-E33B-13A0610FD2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E4567A-9852-2455-FC94-66FF4BB52A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87120F-756B-30A5-78E1-B28C9BBFF5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4E5D84-695C-8CDA-3B76-627E118618DA}"/>
              </a:ext>
            </a:extLst>
          </p:cNvPr>
          <p:cNvSpPr>
            <a:spLocks noGrp="1"/>
          </p:cNvSpPr>
          <p:nvPr>
            <p:ph type="dt" sz="half" idx="10"/>
          </p:nvPr>
        </p:nvSpPr>
        <p:spPr/>
        <p:txBody>
          <a:bodyPr/>
          <a:lstStyle/>
          <a:p>
            <a:fld id="{5807C942-1F67-4BCB-9F2A-B78FC6FF4F58}" type="datetimeFigureOut">
              <a:rPr lang="en-US" smtClean="0"/>
              <a:t>11/24/2024</a:t>
            </a:fld>
            <a:endParaRPr lang="en-US"/>
          </a:p>
        </p:txBody>
      </p:sp>
      <p:sp>
        <p:nvSpPr>
          <p:cNvPr id="8" name="Footer Placeholder 7">
            <a:extLst>
              <a:ext uri="{FF2B5EF4-FFF2-40B4-BE49-F238E27FC236}">
                <a16:creationId xmlns:a16="http://schemas.microsoft.com/office/drawing/2014/main" id="{0262DAFF-6D80-99D6-4B4F-0CD73E88C5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45E742-2E24-5E24-2233-ECB978E981D4}"/>
              </a:ext>
            </a:extLst>
          </p:cNvPr>
          <p:cNvSpPr>
            <a:spLocks noGrp="1"/>
          </p:cNvSpPr>
          <p:nvPr>
            <p:ph type="sldNum" sz="quarter" idx="12"/>
          </p:nvPr>
        </p:nvSpPr>
        <p:spPr/>
        <p:txBody>
          <a:bodyPr/>
          <a:lstStyle/>
          <a:p>
            <a:fld id="{33B61EE8-42F6-4FA3-9F8D-0EA02B64763D}" type="slidenum">
              <a:rPr lang="en-US" smtClean="0"/>
              <a:t>‹#›</a:t>
            </a:fld>
            <a:endParaRPr lang="en-US"/>
          </a:p>
        </p:txBody>
      </p:sp>
    </p:spTree>
    <p:extLst>
      <p:ext uri="{BB962C8B-B14F-4D97-AF65-F5344CB8AC3E}">
        <p14:creationId xmlns:p14="http://schemas.microsoft.com/office/powerpoint/2010/main" val="1605591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53513-7495-F7A7-BE16-C16234D00E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F0DF0E-EAD4-6D37-1285-37231E636DB5}"/>
              </a:ext>
            </a:extLst>
          </p:cNvPr>
          <p:cNvSpPr>
            <a:spLocks noGrp="1"/>
          </p:cNvSpPr>
          <p:nvPr>
            <p:ph type="dt" sz="half" idx="10"/>
          </p:nvPr>
        </p:nvSpPr>
        <p:spPr/>
        <p:txBody>
          <a:bodyPr/>
          <a:lstStyle/>
          <a:p>
            <a:fld id="{5807C942-1F67-4BCB-9F2A-B78FC6FF4F58}" type="datetimeFigureOut">
              <a:rPr lang="en-US" smtClean="0"/>
              <a:t>11/24/2024</a:t>
            </a:fld>
            <a:endParaRPr lang="en-US"/>
          </a:p>
        </p:txBody>
      </p:sp>
      <p:sp>
        <p:nvSpPr>
          <p:cNvPr id="4" name="Footer Placeholder 3">
            <a:extLst>
              <a:ext uri="{FF2B5EF4-FFF2-40B4-BE49-F238E27FC236}">
                <a16:creationId xmlns:a16="http://schemas.microsoft.com/office/drawing/2014/main" id="{767A19C0-239A-0AD8-6C41-413CB5E630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1D9DE1-D828-0980-A73C-179220678714}"/>
              </a:ext>
            </a:extLst>
          </p:cNvPr>
          <p:cNvSpPr>
            <a:spLocks noGrp="1"/>
          </p:cNvSpPr>
          <p:nvPr>
            <p:ph type="sldNum" sz="quarter" idx="12"/>
          </p:nvPr>
        </p:nvSpPr>
        <p:spPr/>
        <p:txBody>
          <a:bodyPr/>
          <a:lstStyle/>
          <a:p>
            <a:fld id="{33B61EE8-42F6-4FA3-9F8D-0EA02B64763D}" type="slidenum">
              <a:rPr lang="en-US" smtClean="0"/>
              <a:t>‹#›</a:t>
            </a:fld>
            <a:endParaRPr lang="en-US"/>
          </a:p>
        </p:txBody>
      </p:sp>
    </p:spTree>
    <p:extLst>
      <p:ext uri="{BB962C8B-B14F-4D97-AF65-F5344CB8AC3E}">
        <p14:creationId xmlns:p14="http://schemas.microsoft.com/office/powerpoint/2010/main" val="379619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D35CE9-0D0B-5C1F-90DD-29E61344194B}"/>
              </a:ext>
            </a:extLst>
          </p:cNvPr>
          <p:cNvSpPr>
            <a:spLocks noGrp="1"/>
          </p:cNvSpPr>
          <p:nvPr>
            <p:ph type="dt" sz="half" idx="10"/>
          </p:nvPr>
        </p:nvSpPr>
        <p:spPr/>
        <p:txBody>
          <a:bodyPr/>
          <a:lstStyle/>
          <a:p>
            <a:fld id="{5807C942-1F67-4BCB-9F2A-B78FC6FF4F58}" type="datetimeFigureOut">
              <a:rPr lang="en-US" smtClean="0"/>
              <a:t>11/24/2024</a:t>
            </a:fld>
            <a:endParaRPr lang="en-US"/>
          </a:p>
        </p:txBody>
      </p:sp>
      <p:sp>
        <p:nvSpPr>
          <p:cNvPr id="3" name="Footer Placeholder 2">
            <a:extLst>
              <a:ext uri="{FF2B5EF4-FFF2-40B4-BE49-F238E27FC236}">
                <a16:creationId xmlns:a16="http://schemas.microsoft.com/office/drawing/2014/main" id="{6A397C5F-493E-EDD9-B90F-4AA47350B5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1953E2-1B2F-CEDF-A50A-7E39D5E1BAB9}"/>
              </a:ext>
            </a:extLst>
          </p:cNvPr>
          <p:cNvSpPr>
            <a:spLocks noGrp="1"/>
          </p:cNvSpPr>
          <p:nvPr>
            <p:ph type="sldNum" sz="quarter" idx="12"/>
          </p:nvPr>
        </p:nvSpPr>
        <p:spPr/>
        <p:txBody>
          <a:bodyPr/>
          <a:lstStyle/>
          <a:p>
            <a:fld id="{33B61EE8-42F6-4FA3-9F8D-0EA02B64763D}" type="slidenum">
              <a:rPr lang="en-US" smtClean="0"/>
              <a:t>‹#›</a:t>
            </a:fld>
            <a:endParaRPr lang="en-US"/>
          </a:p>
        </p:txBody>
      </p:sp>
    </p:spTree>
    <p:extLst>
      <p:ext uri="{BB962C8B-B14F-4D97-AF65-F5344CB8AC3E}">
        <p14:creationId xmlns:p14="http://schemas.microsoft.com/office/powerpoint/2010/main" val="1805961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3CAAA-9257-632B-963E-4DB886E2E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FC4FD4-FD71-416E-C104-473BD1CA8E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5DCCE8-8D5B-741A-4274-CA7280D359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68CA56-E6C1-66C9-15C4-FE6107FA5F8A}"/>
              </a:ext>
            </a:extLst>
          </p:cNvPr>
          <p:cNvSpPr>
            <a:spLocks noGrp="1"/>
          </p:cNvSpPr>
          <p:nvPr>
            <p:ph type="dt" sz="half" idx="10"/>
          </p:nvPr>
        </p:nvSpPr>
        <p:spPr/>
        <p:txBody>
          <a:bodyPr/>
          <a:lstStyle/>
          <a:p>
            <a:fld id="{5807C942-1F67-4BCB-9F2A-B78FC6FF4F58}" type="datetimeFigureOut">
              <a:rPr lang="en-US" smtClean="0"/>
              <a:t>11/24/2024</a:t>
            </a:fld>
            <a:endParaRPr lang="en-US"/>
          </a:p>
        </p:txBody>
      </p:sp>
      <p:sp>
        <p:nvSpPr>
          <p:cNvPr id="6" name="Footer Placeholder 5">
            <a:extLst>
              <a:ext uri="{FF2B5EF4-FFF2-40B4-BE49-F238E27FC236}">
                <a16:creationId xmlns:a16="http://schemas.microsoft.com/office/drawing/2014/main" id="{37510A5A-E059-DB5B-7337-12481B0D5C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A0F38B-392D-5917-DD00-31A60BD5C0F0}"/>
              </a:ext>
            </a:extLst>
          </p:cNvPr>
          <p:cNvSpPr>
            <a:spLocks noGrp="1"/>
          </p:cNvSpPr>
          <p:nvPr>
            <p:ph type="sldNum" sz="quarter" idx="12"/>
          </p:nvPr>
        </p:nvSpPr>
        <p:spPr/>
        <p:txBody>
          <a:bodyPr/>
          <a:lstStyle/>
          <a:p>
            <a:fld id="{33B61EE8-42F6-4FA3-9F8D-0EA02B64763D}" type="slidenum">
              <a:rPr lang="en-US" smtClean="0"/>
              <a:t>‹#›</a:t>
            </a:fld>
            <a:endParaRPr lang="en-US"/>
          </a:p>
        </p:txBody>
      </p:sp>
    </p:spTree>
    <p:extLst>
      <p:ext uri="{BB962C8B-B14F-4D97-AF65-F5344CB8AC3E}">
        <p14:creationId xmlns:p14="http://schemas.microsoft.com/office/powerpoint/2010/main" val="4241146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A28F9-B173-4B37-F0EA-4EBF90417E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2A3852-46DA-FD39-A882-9F6B05DA45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7423CC-6EC4-DAC0-1E2F-4FC943BD39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02F78-287F-4274-8287-74244B832D28}"/>
              </a:ext>
            </a:extLst>
          </p:cNvPr>
          <p:cNvSpPr>
            <a:spLocks noGrp="1"/>
          </p:cNvSpPr>
          <p:nvPr>
            <p:ph type="dt" sz="half" idx="10"/>
          </p:nvPr>
        </p:nvSpPr>
        <p:spPr/>
        <p:txBody>
          <a:bodyPr/>
          <a:lstStyle/>
          <a:p>
            <a:fld id="{5807C942-1F67-4BCB-9F2A-B78FC6FF4F58}" type="datetimeFigureOut">
              <a:rPr lang="en-US" smtClean="0"/>
              <a:t>11/24/2024</a:t>
            </a:fld>
            <a:endParaRPr lang="en-US"/>
          </a:p>
        </p:txBody>
      </p:sp>
      <p:sp>
        <p:nvSpPr>
          <p:cNvPr id="6" name="Footer Placeholder 5">
            <a:extLst>
              <a:ext uri="{FF2B5EF4-FFF2-40B4-BE49-F238E27FC236}">
                <a16:creationId xmlns:a16="http://schemas.microsoft.com/office/drawing/2014/main" id="{C4E3E44E-D386-1F00-D339-F1165DCFF9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DD6D7-A451-8994-41CD-9E2303F93EFF}"/>
              </a:ext>
            </a:extLst>
          </p:cNvPr>
          <p:cNvSpPr>
            <a:spLocks noGrp="1"/>
          </p:cNvSpPr>
          <p:nvPr>
            <p:ph type="sldNum" sz="quarter" idx="12"/>
          </p:nvPr>
        </p:nvSpPr>
        <p:spPr/>
        <p:txBody>
          <a:bodyPr/>
          <a:lstStyle/>
          <a:p>
            <a:fld id="{33B61EE8-42F6-4FA3-9F8D-0EA02B64763D}" type="slidenum">
              <a:rPr lang="en-US" smtClean="0"/>
              <a:t>‹#›</a:t>
            </a:fld>
            <a:endParaRPr lang="en-US"/>
          </a:p>
        </p:txBody>
      </p:sp>
    </p:spTree>
    <p:extLst>
      <p:ext uri="{BB962C8B-B14F-4D97-AF65-F5344CB8AC3E}">
        <p14:creationId xmlns:p14="http://schemas.microsoft.com/office/powerpoint/2010/main" val="2931429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4000"/>
            <a:lum/>
          </a:blip>
          <a:srcRect/>
          <a:stretch>
            <a:fillRect l="-119000" r="-11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6BE8A4-F1B6-CA30-852B-83D34F7481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A6795F-1794-D76A-11E3-79D974099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104994-CE04-9B1C-BBAB-F0B0F5C8D4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07C942-1F67-4BCB-9F2A-B78FC6FF4F58}" type="datetimeFigureOut">
              <a:rPr lang="en-US" smtClean="0"/>
              <a:t>11/24/2024</a:t>
            </a:fld>
            <a:endParaRPr lang="en-US"/>
          </a:p>
        </p:txBody>
      </p:sp>
      <p:sp>
        <p:nvSpPr>
          <p:cNvPr id="5" name="Footer Placeholder 4">
            <a:extLst>
              <a:ext uri="{FF2B5EF4-FFF2-40B4-BE49-F238E27FC236}">
                <a16:creationId xmlns:a16="http://schemas.microsoft.com/office/drawing/2014/main" id="{BD4DC716-E027-0D5F-E159-65316FF59D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4BEC443-CC2C-5E27-A8E9-446B0A160D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B61EE8-42F6-4FA3-9F8D-0EA02B64763D}" type="slidenum">
              <a:rPr lang="en-US" smtClean="0"/>
              <a:t>‹#›</a:t>
            </a:fld>
            <a:endParaRPr lang="en-US"/>
          </a:p>
        </p:txBody>
      </p:sp>
    </p:spTree>
    <p:extLst>
      <p:ext uri="{BB962C8B-B14F-4D97-AF65-F5344CB8AC3E}">
        <p14:creationId xmlns:p14="http://schemas.microsoft.com/office/powerpoint/2010/main" val="3130730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11/24/2024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22654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surveymonkey.com/r/V24_SALT"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97725C-6431-496A-B11C-691354780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2470F13-2A0D-EA3E-C981-CB19F307537F}"/>
              </a:ext>
            </a:extLst>
          </p:cNvPr>
          <p:cNvSpPr>
            <a:spLocks noGrp="1"/>
          </p:cNvSpPr>
          <p:nvPr>
            <p:ph type="ctrTitle"/>
          </p:nvPr>
        </p:nvSpPr>
        <p:spPr>
          <a:xfrm>
            <a:off x="1113810" y="3023754"/>
            <a:ext cx="4900144" cy="2736965"/>
          </a:xfrm>
        </p:spPr>
        <p:txBody>
          <a:bodyPr anchor="t">
            <a:normAutofit/>
          </a:bodyPr>
          <a:lstStyle/>
          <a:p>
            <a:pPr algn="l"/>
            <a:r>
              <a:rPr lang="en-US" sz="4600" b="1"/>
              <a:t>State Association Leadership Training Program</a:t>
            </a:r>
          </a:p>
        </p:txBody>
      </p:sp>
      <p:sp>
        <p:nvSpPr>
          <p:cNvPr id="7" name="Subtitle 6">
            <a:extLst>
              <a:ext uri="{FF2B5EF4-FFF2-40B4-BE49-F238E27FC236}">
                <a16:creationId xmlns:a16="http://schemas.microsoft.com/office/drawing/2014/main" id="{22169F3E-D4D5-3CD7-F94E-2F98D400276D}"/>
              </a:ext>
            </a:extLst>
          </p:cNvPr>
          <p:cNvSpPr>
            <a:spLocks noGrp="1"/>
          </p:cNvSpPr>
          <p:nvPr>
            <p:ph type="subTitle" idx="1"/>
          </p:nvPr>
        </p:nvSpPr>
        <p:spPr>
          <a:xfrm>
            <a:off x="1113809" y="1016076"/>
            <a:ext cx="4900143" cy="1709849"/>
          </a:xfrm>
        </p:spPr>
        <p:txBody>
          <a:bodyPr anchor="b">
            <a:normAutofit/>
          </a:bodyPr>
          <a:lstStyle/>
          <a:p>
            <a:pPr algn="l"/>
            <a:r>
              <a:rPr lang="en-US" sz="2000" i="1"/>
              <a:t>December 4, 2024</a:t>
            </a:r>
          </a:p>
        </p:txBody>
      </p:sp>
      <p:grpSp>
        <p:nvGrpSpPr>
          <p:cNvPr id="15" name="Group 1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logo for a technical education&#10;&#10;Description automatically generated">
            <a:extLst>
              <a:ext uri="{FF2B5EF4-FFF2-40B4-BE49-F238E27FC236}">
                <a16:creationId xmlns:a16="http://schemas.microsoft.com/office/drawing/2014/main" id="{9FB4370A-EBF5-DFF7-9BA4-F1EE1B26BAC8}"/>
              </a:ext>
            </a:extLst>
          </p:cNvPr>
          <p:cNvPicPr>
            <a:picLocks noChangeAspect="1"/>
          </p:cNvPicPr>
          <p:nvPr/>
        </p:nvPicPr>
        <p:blipFill>
          <a:blip r:embed="rId2" cstate="print">
            <a:extLst>
              <a:ext uri="{28A0092B-C50C-407E-A947-70E740481C1C}">
                <a14:useLocalDpi xmlns:a14="http://schemas.microsoft.com/office/drawing/2010/main" val="0"/>
              </a:ext>
            </a:extLst>
          </a:blip>
          <a:srcRect r="999" b="4"/>
          <a:stretch/>
        </p:blipFill>
        <p:spPr bwMode="auto">
          <a:xfrm>
            <a:off x="7114162" y="471748"/>
            <a:ext cx="4324849" cy="2552007"/>
          </a:xfrm>
          <a:prstGeom prst="rect">
            <a:avLst/>
          </a:prstGeom>
          <a:noFill/>
        </p:spPr>
      </p:pic>
      <p:sp>
        <p:nvSpPr>
          <p:cNvPr id="24" name="Rectangle 2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and white cover with white text&#10;&#10;Description automatically generated">
            <a:extLst>
              <a:ext uri="{FF2B5EF4-FFF2-40B4-BE49-F238E27FC236}">
                <a16:creationId xmlns:a16="http://schemas.microsoft.com/office/drawing/2014/main" id="{DFCC524A-84D6-F758-D684-CCEF205D6405}"/>
              </a:ext>
            </a:extLst>
          </p:cNvPr>
          <p:cNvPicPr>
            <a:picLocks noChangeAspect="1"/>
          </p:cNvPicPr>
          <p:nvPr/>
        </p:nvPicPr>
        <p:blipFill>
          <a:blip r:embed="rId3">
            <a:extLst>
              <a:ext uri="{28A0092B-C50C-407E-A947-70E740481C1C}">
                <a14:useLocalDpi xmlns:a14="http://schemas.microsoft.com/office/drawing/2010/main" val="0"/>
              </a:ext>
            </a:extLst>
          </a:blip>
          <a:srcRect t="27129" r="-1" b="13862"/>
          <a:stretch/>
        </p:blipFill>
        <p:spPr>
          <a:xfrm>
            <a:off x="7114162" y="3676230"/>
            <a:ext cx="4324849" cy="2552007"/>
          </a:xfrm>
          <a:prstGeom prst="rect">
            <a:avLst/>
          </a:prstGeom>
        </p:spPr>
      </p:pic>
    </p:spTree>
    <p:extLst>
      <p:ext uri="{BB962C8B-B14F-4D97-AF65-F5344CB8AC3E}">
        <p14:creationId xmlns:p14="http://schemas.microsoft.com/office/powerpoint/2010/main" val="30624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4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rious dog poking his head into view">
            <a:extLst>
              <a:ext uri="{FF2B5EF4-FFF2-40B4-BE49-F238E27FC236}">
                <a16:creationId xmlns:a16="http://schemas.microsoft.com/office/drawing/2014/main" id="{65EA54C3-E885-B285-0D0F-6A89D4C82CDF}"/>
              </a:ext>
            </a:extLst>
          </p:cNvPr>
          <p:cNvPicPr>
            <a:picLocks noChangeAspect="1"/>
          </p:cNvPicPr>
          <p:nvPr/>
        </p:nvPicPr>
        <p:blipFill rotWithShape="1">
          <a:blip r:embed="rId2">
            <a:extLst>
              <a:ext uri="{28A0092B-C50C-407E-A947-70E740481C1C}">
                <a14:useLocalDpi xmlns:a14="http://schemas.microsoft.com/office/drawing/2010/main" val="0"/>
              </a:ext>
            </a:extLst>
          </a:blip>
          <a:srcRect t="42465" b="10888"/>
          <a:stretch/>
        </p:blipFill>
        <p:spPr>
          <a:xfrm>
            <a:off x="3313" y="4231015"/>
            <a:ext cx="12192000" cy="2626985"/>
          </a:xfrm>
          <a:prstGeom prst="rect">
            <a:avLst/>
          </a:prstGeom>
        </p:spPr>
      </p:pic>
      <p:graphicFrame>
        <p:nvGraphicFramePr>
          <p:cNvPr id="7" name="TextBox 2">
            <a:extLst>
              <a:ext uri="{FF2B5EF4-FFF2-40B4-BE49-F238E27FC236}">
                <a16:creationId xmlns:a16="http://schemas.microsoft.com/office/drawing/2014/main" id="{27D790F4-A548-F6A1-D7EA-D57615C06944}"/>
              </a:ext>
            </a:extLst>
          </p:cNvPr>
          <p:cNvGraphicFramePr/>
          <p:nvPr>
            <p:extLst>
              <p:ext uri="{D42A27DB-BD31-4B8C-83A1-F6EECF244321}">
                <p14:modId xmlns:p14="http://schemas.microsoft.com/office/powerpoint/2010/main" val="2078836849"/>
              </p:ext>
            </p:extLst>
          </p:nvPr>
        </p:nvGraphicFramePr>
        <p:xfrm>
          <a:off x="1020278" y="779646"/>
          <a:ext cx="10241280" cy="3572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1948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D7F669-07F7-D1B9-1007-5229EDAFC10A}"/>
            </a:ext>
          </a:extLst>
        </p:cNvPr>
        <p:cNvGrpSpPr/>
        <p:nvPr/>
      </p:nvGrpSpPr>
      <p:grpSpPr>
        <a:xfrm>
          <a:off x="0" y="0"/>
          <a:ext cx="0" cy="0"/>
          <a:chOff x="0" y="0"/>
          <a:chExt cx="0" cy="0"/>
        </a:xfrm>
      </p:grpSpPr>
      <p:sp>
        <p:nvSpPr>
          <p:cNvPr id="55" name="Freeform 6">
            <a:extLst>
              <a:ext uri="{FF2B5EF4-FFF2-40B4-BE49-F238E27FC236}">
                <a16:creationId xmlns:a16="http://schemas.microsoft.com/office/drawing/2014/main" id="{58ABC0B3-95BA-5596-CF80-1F65D3E7A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7">
            <a:extLst>
              <a:ext uri="{FF2B5EF4-FFF2-40B4-BE49-F238E27FC236}">
                <a16:creationId xmlns:a16="http://schemas.microsoft.com/office/drawing/2014/main" id="{9C58FCE8-5080-4FD4-BBE5-AF26DC3E8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Rectangle 56">
            <a:extLst>
              <a:ext uri="{FF2B5EF4-FFF2-40B4-BE49-F238E27FC236}">
                <a16:creationId xmlns:a16="http://schemas.microsoft.com/office/drawing/2014/main" id="{F1AC0D23-89DB-AA4E-411B-B64A9FD1F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cxnSp>
        <p:nvCxnSpPr>
          <p:cNvPr id="58" name="Straight Connector 57">
            <a:extLst>
              <a:ext uri="{FF2B5EF4-FFF2-40B4-BE49-F238E27FC236}">
                <a16:creationId xmlns:a16="http://schemas.microsoft.com/office/drawing/2014/main" id="{11B50F08-F6CA-DC77-7A54-8BBE632067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739239"/>
            <a:ext cx="0" cy="3200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CF90F93-C577-8424-45A7-9B2B0CF23A79}"/>
              </a:ext>
            </a:extLst>
          </p:cNvPr>
          <p:cNvSpPr txBox="1"/>
          <p:nvPr/>
        </p:nvSpPr>
        <p:spPr>
          <a:xfrm>
            <a:off x="817123" y="1189925"/>
            <a:ext cx="5026107" cy="4478149"/>
          </a:xfrm>
          <a:prstGeom prst="rect">
            <a:avLst/>
          </a:prstGeom>
          <a:noFill/>
        </p:spPr>
        <p:txBody>
          <a:bodyPr wrap="square" rtlCol="0">
            <a:spAutoFit/>
          </a:bodyPr>
          <a:lstStyle/>
          <a:p>
            <a:pPr marL="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Morning Kickoff</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Welcome &amp; Opening Remarks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Icebreaker: Let’s Get to Know Each Other</a:t>
            </a:r>
          </a:p>
          <a:p>
            <a:pPr marL="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Strengthening Leadership Foundations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QAS Criterion Two: Governing Body, Officers, and Directors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State Board Insights: Sharing What Works</a:t>
            </a:r>
          </a:p>
          <a:p>
            <a:pPr marL="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Break</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Hands-On Collaboration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State Board Work Session</a:t>
            </a:r>
          </a:p>
          <a:p>
            <a:endParaRPr lang="en-US" dirty="0"/>
          </a:p>
        </p:txBody>
      </p:sp>
      <p:sp>
        <p:nvSpPr>
          <p:cNvPr id="5" name="TextBox 4">
            <a:extLst>
              <a:ext uri="{FF2B5EF4-FFF2-40B4-BE49-F238E27FC236}">
                <a16:creationId xmlns:a16="http://schemas.microsoft.com/office/drawing/2014/main" id="{94FA3D6B-F1A0-F9F0-62F0-CC305602F3A2}"/>
              </a:ext>
            </a:extLst>
          </p:cNvPr>
          <p:cNvSpPr txBox="1"/>
          <p:nvPr/>
        </p:nvSpPr>
        <p:spPr>
          <a:xfrm>
            <a:off x="6348769" y="1805624"/>
            <a:ext cx="5363333" cy="2922018"/>
          </a:xfrm>
          <a:prstGeom prst="rect">
            <a:avLst/>
          </a:prstGeom>
          <a:noFill/>
        </p:spPr>
        <p:txBody>
          <a:bodyPr wrap="square" rtlCol="0">
            <a:spAutoFit/>
          </a:bodyPr>
          <a:lstStyle/>
          <a:p>
            <a:pPr marL="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Lunch</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Afternoon Deep Dives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Success Story: Revitalizing a State Association</a:t>
            </a:r>
          </a:p>
          <a:p>
            <a:pPr marL="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Break</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Celebrations and Hot Topics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State Success Stories: Sharing Celebrations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ACTE Hot Topics &amp; Closing Reflection</a:t>
            </a:r>
          </a:p>
        </p:txBody>
      </p:sp>
    </p:spTree>
    <p:extLst>
      <p:ext uri="{BB962C8B-B14F-4D97-AF65-F5344CB8AC3E}">
        <p14:creationId xmlns:p14="http://schemas.microsoft.com/office/powerpoint/2010/main" val="3709001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D4DB75-10B8-B411-E63E-1502A730FBF8}"/>
              </a:ext>
            </a:extLst>
          </p:cNvPr>
          <p:cNvPicPr>
            <a:picLocks noChangeAspect="1"/>
          </p:cNvPicPr>
          <p:nvPr/>
        </p:nvPicPr>
        <p:blipFill>
          <a:blip r:embed="rId2"/>
          <a:stretch>
            <a:fillRect/>
          </a:stretch>
        </p:blipFill>
        <p:spPr>
          <a:xfrm>
            <a:off x="643467" y="1807492"/>
            <a:ext cx="5294716" cy="3243013"/>
          </a:xfrm>
          <a:prstGeom prst="rect">
            <a:avLst/>
          </a:prstGeom>
        </p:spPr>
      </p:pic>
      <p:cxnSp>
        <p:nvCxnSpPr>
          <p:cNvPr id="25" name="Straight Connector 24">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9" name="Picture 8" descr="High Five Bee">
            <a:extLst>
              <a:ext uri="{FF2B5EF4-FFF2-40B4-BE49-F238E27FC236}">
                <a16:creationId xmlns:a16="http://schemas.microsoft.com/office/drawing/2014/main" id="{7E4647F0-A726-4737-CF6F-DF33ABE48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7937" y="781642"/>
            <a:ext cx="5210596" cy="5210596"/>
          </a:xfrm>
          <a:prstGeom prst="rect">
            <a:avLst/>
          </a:prstGeom>
        </p:spPr>
      </p:pic>
    </p:spTree>
    <p:extLst>
      <p:ext uri="{BB962C8B-B14F-4D97-AF65-F5344CB8AC3E}">
        <p14:creationId xmlns:p14="http://schemas.microsoft.com/office/powerpoint/2010/main" val="792933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D2AE312-028A-7AC1-3935-8A5B3B0ED387}"/>
              </a:ext>
            </a:extLst>
          </p:cNvPr>
          <p:cNvSpPr>
            <a:spLocks noGrp="1"/>
          </p:cNvSpPr>
          <p:nvPr>
            <p:ph type="title"/>
          </p:nvPr>
        </p:nvSpPr>
        <p:spPr>
          <a:xfrm>
            <a:off x="686834" y="1153572"/>
            <a:ext cx="3200400" cy="4461163"/>
          </a:xfrm>
        </p:spPr>
        <p:txBody>
          <a:bodyPr>
            <a:normAutofit/>
          </a:bodyPr>
          <a:lstStyle/>
          <a:p>
            <a:r>
              <a:rPr lang="en-US">
                <a:solidFill>
                  <a:srgbClr val="FFFFFF"/>
                </a:solidFill>
              </a:rPr>
              <a:t>Quality Association Standards (QAS)</a:t>
            </a:r>
          </a:p>
        </p:txBody>
      </p:sp>
      <p:sp>
        <p:nvSpPr>
          <p:cNvPr id="42" name="Arc 4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ectangle 2">
            <a:extLst>
              <a:ext uri="{FF2B5EF4-FFF2-40B4-BE49-F238E27FC236}">
                <a16:creationId xmlns:a16="http://schemas.microsoft.com/office/drawing/2014/main" id="{FF144C7F-BAA3-EF7F-2937-1CA168C8FB84}"/>
              </a:ext>
            </a:extLst>
          </p:cNvPr>
          <p:cNvSpPr>
            <a:spLocks noGrp="1" noChangeArrowheads="1"/>
          </p:cNvSpPr>
          <p:nvPr>
            <p:ph idx="1"/>
          </p:nvPr>
        </p:nvSpPr>
        <p:spPr bwMode="auto">
          <a:xfrm>
            <a:off x="4295543" y="1360604"/>
            <a:ext cx="7338292" cy="47063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fontScale="92500" lnSpcReduction="10000"/>
          </a:bodyPr>
          <a:lstStyle/>
          <a:p>
            <a:pPr marL="0" marR="0" lvl="0" indent="0" defTabSz="914400" rtl="0" eaLnBrk="0" fontAlgn="base" latinLnBrk="0" hangingPunct="0">
              <a:spcBef>
                <a:spcPct val="0"/>
              </a:spcBef>
              <a:spcAft>
                <a:spcPts val="600"/>
              </a:spcAft>
              <a:buClrTx/>
              <a:buSzTx/>
              <a:buFontTx/>
              <a:buChar char="•"/>
              <a:tabLst/>
            </a:pPr>
            <a:r>
              <a:rPr kumimoji="0" lang="en-US" altLang="en-US" sz="2400" b="1" i="0" u="none" strike="noStrike" cap="none" normalizeH="0" baseline="0" dirty="0">
                <a:ln>
                  <a:noFill/>
                </a:ln>
                <a:effectLst/>
                <a:latin typeface="Arial" panose="020B0604020202020204" pitchFamily="34" charset="0"/>
              </a:rPr>
              <a:t>Purpose of the QAS:</a:t>
            </a:r>
            <a:endParaRPr kumimoji="0" lang="en-US" altLang="en-US" sz="2400" b="0" i="0" u="none" strike="noStrike" cap="none" normalizeH="0" baseline="0" dirty="0">
              <a:ln>
                <a:noFill/>
              </a:ln>
              <a:effectLst/>
              <a:latin typeface="Arial" panose="020B0604020202020204" pitchFamily="34" charset="0"/>
            </a:endParaRPr>
          </a:p>
          <a:p>
            <a:pPr marL="457200" marR="0" lvl="1"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dirty="0">
                <a:ln>
                  <a:noFill/>
                </a:ln>
                <a:effectLst/>
                <a:latin typeface="Arial" panose="020B0604020202020204" pitchFamily="34" charset="0"/>
              </a:rPr>
              <a:t>Provide benchmarks for state associations to assess performance levels. </a:t>
            </a:r>
          </a:p>
          <a:p>
            <a:pPr marL="457200" marR="0" lvl="1"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dirty="0">
                <a:ln>
                  <a:noFill/>
                </a:ln>
                <a:effectLst/>
                <a:latin typeface="Arial" panose="020B0604020202020204" pitchFamily="34" charset="0"/>
              </a:rPr>
              <a:t>Help evaluate the quality of service offered to members and prospective members. </a:t>
            </a:r>
          </a:p>
          <a:p>
            <a:pPr marL="0" marR="0" lvl="0" indent="0" defTabSz="914400" rtl="0" eaLnBrk="0" fontAlgn="base" latinLnBrk="0" hangingPunct="0">
              <a:spcBef>
                <a:spcPct val="0"/>
              </a:spcBef>
              <a:spcAft>
                <a:spcPts val="600"/>
              </a:spcAft>
              <a:buClrTx/>
              <a:buSzTx/>
              <a:buFontTx/>
              <a:buChar char="•"/>
              <a:tabLst/>
            </a:pPr>
            <a:r>
              <a:rPr kumimoji="0" lang="en-US" altLang="en-US" sz="2400" b="1" i="0" u="none" strike="noStrike" cap="none" normalizeH="0" baseline="0" dirty="0">
                <a:ln>
                  <a:noFill/>
                </a:ln>
                <a:effectLst/>
                <a:latin typeface="Arial" panose="020B0604020202020204" pitchFamily="34" charset="0"/>
              </a:rPr>
              <a:t>Key Objectives:</a:t>
            </a:r>
            <a:endParaRPr kumimoji="0" lang="en-US" altLang="en-US" sz="2400" b="0" i="0" u="none" strike="noStrike" cap="none" normalizeH="0" baseline="0" dirty="0">
              <a:ln>
                <a:noFill/>
              </a:ln>
              <a:effectLst/>
              <a:latin typeface="Arial" panose="020B0604020202020204" pitchFamily="34" charset="0"/>
            </a:endParaRPr>
          </a:p>
          <a:p>
            <a:pPr marL="457200" marR="0" lvl="1"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dirty="0">
                <a:ln>
                  <a:noFill/>
                </a:ln>
                <a:effectLst/>
                <a:latin typeface="Arial" panose="020B0604020202020204" pitchFamily="34" charset="0"/>
              </a:rPr>
              <a:t>Aid states in assessing their organizational structure. </a:t>
            </a:r>
          </a:p>
          <a:p>
            <a:pPr marL="457200" marR="0" lvl="1"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dirty="0">
                <a:ln>
                  <a:noFill/>
                </a:ln>
                <a:effectLst/>
                <a:latin typeface="Arial" panose="020B0604020202020204" pitchFamily="34" charset="0"/>
              </a:rPr>
              <a:t>Determine whether leadership is delivering minimum, average, or superior programs for members. </a:t>
            </a:r>
          </a:p>
          <a:p>
            <a:pPr marL="0" marR="0" lvl="0" indent="0" defTabSz="914400" rtl="0" eaLnBrk="0" fontAlgn="base" latinLnBrk="0" hangingPunct="0">
              <a:spcBef>
                <a:spcPct val="0"/>
              </a:spcBef>
              <a:spcAft>
                <a:spcPts val="600"/>
              </a:spcAft>
              <a:buClrTx/>
              <a:buSzTx/>
              <a:buFontTx/>
              <a:buChar char="•"/>
              <a:tabLst/>
            </a:pPr>
            <a:r>
              <a:rPr kumimoji="0" lang="en-US" altLang="en-US" sz="2400" b="1" i="0" u="none" strike="noStrike" cap="none" normalizeH="0" baseline="0" dirty="0">
                <a:ln>
                  <a:noFill/>
                </a:ln>
                <a:effectLst/>
                <a:latin typeface="Arial" panose="020B0604020202020204" pitchFamily="34" charset="0"/>
              </a:rPr>
              <a:t>Clarifications:</a:t>
            </a:r>
            <a:endParaRPr kumimoji="0" lang="en-US" altLang="en-US" sz="2400" b="0" i="0" u="none" strike="noStrike" cap="none" normalizeH="0" baseline="0" dirty="0">
              <a:ln>
                <a:noFill/>
              </a:ln>
              <a:effectLst/>
              <a:latin typeface="Arial" panose="020B0604020202020204" pitchFamily="34" charset="0"/>
            </a:endParaRPr>
          </a:p>
          <a:p>
            <a:pPr marL="457200" marR="0" lvl="1"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dirty="0">
                <a:ln>
                  <a:noFill/>
                </a:ln>
                <a:effectLst/>
                <a:latin typeface="Arial" panose="020B0604020202020204" pitchFamily="34" charset="0"/>
              </a:rPr>
              <a:t>QAS is not a competition between states or a tool to create a “class system” of associations. </a:t>
            </a:r>
          </a:p>
          <a:p>
            <a:pPr marL="457200" marR="0" lvl="1"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dirty="0">
                <a:ln>
                  <a:noFill/>
                </a:ln>
                <a:effectLst/>
                <a:latin typeface="Arial" panose="020B0604020202020204" pitchFamily="34" charset="0"/>
              </a:rPr>
              <a:t>It is not designed to evaluate the performance of a state’s executive director or volunteer leaders. </a:t>
            </a:r>
          </a:p>
          <a:p>
            <a:pPr marL="0" marR="0" lvl="0" indent="0" defTabSz="914400" rtl="0" eaLnBrk="0" fontAlgn="base" latinLnBrk="0" hangingPunct="0">
              <a:spcBef>
                <a:spcPct val="0"/>
              </a:spcBef>
              <a:spcAft>
                <a:spcPts val="600"/>
              </a:spcAft>
              <a:buClrTx/>
              <a:buSzTx/>
              <a:buFontTx/>
              <a:buNone/>
              <a:tabLst/>
            </a:pPr>
            <a:endParaRPr kumimoji="0" lang="en-US" altLang="en-US" sz="15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749058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727E14E-FD92-45A8-E4B3-1478CF69A535}"/>
              </a:ext>
            </a:extLst>
          </p:cNvPr>
          <p:cNvSpPr txBox="1"/>
          <p:nvPr/>
        </p:nvSpPr>
        <p:spPr>
          <a:xfrm>
            <a:off x="379379" y="1303685"/>
            <a:ext cx="6038287" cy="4250630"/>
          </a:xfrm>
          <a:prstGeom prst="rect">
            <a:avLst/>
          </a:prstGeom>
        </p:spPr>
        <p:txBody>
          <a:bodyPr vert="horz" lIns="91440" tIns="45720" rIns="91440" bIns="45720" rtlCol="0" anchor="ctr">
            <a:normAutofit/>
          </a:bodyPr>
          <a:lstStyle/>
          <a:p>
            <a:pPr marR="0">
              <a:lnSpc>
                <a:spcPct val="90000"/>
              </a:lnSpc>
              <a:spcAft>
                <a:spcPts val="800"/>
              </a:spcAft>
            </a:pPr>
            <a:r>
              <a:rPr lang="en-US" sz="2300" b="1" dirty="0">
                <a:solidFill>
                  <a:schemeClr val="tx2"/>
                </a:solidFill>
                <a:effectLst/>
              </a:rPr>
              <a:t>CRITERION TWO: </a:t>
            </a:r>
          </a:p>
          <a:p>
            <a:pPr marR="0">
              <a:lnSpc>
                <a:spcPct val="90000"/>
              </a:lnSpc>
              <a:spcAft>
                <a:spcPts val="800"/>
              </a:spcAft>
            </a:pPr>
            <a:r>
              <a:rPr lang="en-US" sz="2300" b="1" dirty="0">
                <a:solidFill>
                  <a:schemeClr val="tx2"/>
                </a:solidFill>
                <a:effectLst/>
              </a:rPr>
              <a:t>GOVERNING BODY, OFFICERS, AND DIRECTORS</a:t>
            </a:r>
            <a:endParaRPr lang="en-US" sz="2300" dirty="0">
              <a:solidFill>
                <a:schemeClr val="tx2"/>
              </a:solidFill>
              <a:effectLst/>
            </a:endParaRPr>
          </a:p>
          <a:p>
            <a:pPr marR="0">
              <a:lnSpc>
                <a:spcPct val="90000"/>
              </a:lnSpc>
              <a:spcAft>
                <a:spcPts val="800"/>
              </a:spcAft>
            </a:pPr>
            <a:endParaRPr lang="en-US" dirty="0">
              <a:solidFill>
                <a:schemeClr val="tx2"/>
              </a:solidFill>
              <a:effectLst/>
            </a:endParaRPr>
          </a:p>
          <a:p>
            <a:pPr marR="0">
              <a:lnSpc>
                <a:spcPct val="90000"/>
              </a:lnSpc>
              <a:spcAft>
                <a:spcPts val="800"/>
              </a:spcAft>
            </a:pPr>
            <a:r>
              <a:rPr lang="en-US" dirty="0">
                <a:solidFill>
                  <a:schemeClr val="tx2"/>
                </a:solidFill>
                <a:effectLst/>
              </a:rPr>
              <a:t>The governing body of the association represents major interests of the membership. Provision for periodic rotation of officers and directors is desirable. The roles of the officers and directors must be clearly defined and the manner in which they are fulfilling their functions demonstrated. Formal orientation procedures for governing body members are in place and regularly conducted.  </a:t>
            </a:r>
          </a:p>
        </p:txBody>
      </p:sp>
      <p:grpSp>
        <p:nvGrpSpPr>
          <p:cNvPr id="26" name="Group 25">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6" name="Freeform: Shape 15">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Graphic 26" descr="Cycle with People">
            <a:extLst>
              <a:ext uri="{FF2B5EF4-FFF2-40B4-BE49-F238E27FC236}">
                <a16:creationId xmlns:a16="http://schemas.microsoft.com/office/drawing/2014/main" id="{FCF9D5BD-B3C7-D0BA-71C3-2CCF394981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344340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diagram of a diagram&#10;&#10;Description automatically generated with medium confidence">
            <a:extLst>
              <a:ext uri="{FF2B5EF4-FFF2-40B4-BE49-F238E27FC236}">
                <a16:creationId xmlns:a16="http://schemas.microsoft.com/office/drawing/2014/main" id="{60578667-FD16-87AF-A83C-236C0ECA0427}"/>
              </a:ext>
            </a:extLst>
          </p:cNvPr>
          <p:cNvPicPr>
            <a:picLocks noChangeAspect="1"/>
          </p:cNvPicPr>
          <p:nvPr/>
        </p:nvPicPr>
        <p:blipFill>
          <a:blip r:embed="rId2">
            <a:extLst>
              <a:ext uri="{28A0092B-C50C-407E-A947-70E740481C1C}">
                <a14:useLocalDpi xmlns:a14="http://schemas.microsoft.com/office/drawing/2010/main" val="0"/>
              </a:ext>
            </a:extLst>
          </a:blip>
          <a:srcRect r="3230" b="-1"/>
          <a:stretch/>
        </p:blipFill>
        <p:spPr>
          <a:xfrm>
            <a:off x="457200" y="457200"/>
            <a:ext cx="11277600" cy="5943600"/>
          </a:xfrm>
          <a:prstGeom prst="rect">
            <a:avLst/>
          </a:prstGeom>
        </p:spPr>
      </p:pic>
    </p:spTree>
    <p:extLst>
      <p:ext uri="{BB962C8B-B14F-4D97-AF65-F5344CB8AC3E}">
        <p14:creationId xmlns:p14="http://schemas.microsoft.com/office/powerpoint/2010/main" val="526186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2F6098-19D8-E67A-8355-D61276AE4340}"/>
              </a:ext>
            </a:extLst>
          </p:cNvPr>
          <p:cNvPicPr>
            <a:picLocks noChangeAspect="1"/>
          </p:cNvPicPr>
          <p:nvPr/>
        </p:nvPicPr>
        <p:blipFill>
          <a:blip r:embed="rId2"/>
          <a:srcRect l="49350"/>
          <a:stretch/>
        </p:blipFill>
        <p:spPr>
          <a:xfrm>
            <a:off x="2944368" y="2203704"/>
            <a:ext cx="8675766" cy="1022137"/>
          </a:xfrm>
          <a:prstGeom prst="rect">
            <a:avLst/>
          </a:prstGeom>
        </p:spPr>
      </p:pic>
      <p:pic>
        <p:nvPicPr>
          <p:cNvPr id="5" name="Picture 4">
            <a:extLst>
              <a:ext uri="{FF2B5EF4-FFF2-40B4-BE49-F238E27FC236}">
                <a16:creationId xmlns:a16="http://schemas.microsoft.com/office/drawing/2014/main" id="{801A75EE-06B0-FA64-812C-68E22018887E}"/>
              </a:ext>
            </a:extLst>
          </p:cNvPr>
          <p:cNvPicPr>
            <a:picLocks noChangeAspect="1"/>
          </p:cNvPicPr>
          <p:nvPr/>
        </p:nvPicPr>
        <p:blipFill>
          <a:blip r:embed="rId2"/>
          <a:srcRect r="85825"/>
          <a:stretch/>
        </p:blipFill>
        <p:spPr>
          <a:xfrm>
            <a:off x="457199" y="2203704"/>
            <a:ext cx="2428015" cy="1022137"/>
          </a:xfrm>
          <a:prstGeom prst="rect">
            <a:avLst/>
          </a:prstGeom>
        </p:spPr>
      </p:pic>
      <p:sp>
        <p:nvSpPr>
          <p:cNvPr id="6" name="Rectangle: Rounded Corners 5">
            <a:extLst>
              <a:ext uri="{FF2B5EF4-FFF2-40B4-BE49-F238E27FC236}">
                <a16:creationId xmlns:a16="http://schemas.microsoft.com/office/drawing/2014/main" id="{605C060E-AD4C-5AD2-8230-9FACE9E4B1BB}"/>
              </a:ext>
            </a:extLst>
          </p:cNvPr>
          <p:cNvSpPr/>
          <p:nvPr/>
        </p:nvSpPr>
        <p:spPr>
          <a:xfrm>
            <a:off x="7882128" y="2066544"/>
            <a:ext cx="987552" cy="576072"/>
          </a:xfrm>
          <a:prstGeom prst="roundRect">
            <a:avLst/>
          </a:prstGeom>
          <a:noFill/>
          <a:ln w="38100">
            <a:solidFill>
              <a:schemeClr val="accent6">
                <a:lumMod val="60000"/>
                <a:lumOff val="4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6F60A59-822F-1482-A4A2-581AA9E9A94E}"/>
              </a:ext>
            </a:extLst>
          </p:cNvPr>
          <p:cNvSpPr txBox="1"/>
          <p:nvPr/>
        </p:nvSpPr>
        <p:spPr>
          <a:xfrm>
            <a:off x="3044952" y="647879"/>
            <a:ext cx="5330952" cy="830997"/>
          </a:xfrm>
          <a:prstGeom prst="rect">
            <a:avLst/>
          </a:prstGeom>
          <a:noFill/>
        </p:spPr>
        <p:txBody>
          <a:bodyPr wrap="square" rtlCol="0">
            <a:spAutoFit/>
          </a:bodyPr>
          <a:lstStyle/>
          <a:p>
            <a:r>
              <a:rPr lang="en-US" sz="4800" dirty="0"/>
              <a:t>www.acteonline.org</a:t>
            </a:r>
          </a:p>
        </p:txBody>
      </p:sp>
      <p:sp>
        <p:nvSpPr>
          <p:cNvPr id="8" name="Rectangle 7">
            <a:extLst>
              <a:ext uri="{FF2B5EF4-FFF2-40B4-BE49-F238E27FC236}">
                <a16:creationId xmlns:a16="http://schemas.microsoft.com/office/drawing/2014/main" id="{3A2FC3F8-CDF5-C0D5-C7F8-33B992D94BE1}"/>
              </a:ext>
            </a:extLst>
          </p:cNvPr>
          <p:cNvSpPr/>
          <p:nvPr/>
        </p:nvSpPr>
        <p:spPr>
          <a:xfrm>
            <a:off x="356616" y="1956816"/>
            <a:ext cx="11378185" cy="1371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848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1029">
            <a:extLst>
              <a:ext uri="{FF2B5EF4-FFF2-40B4-BE49-F238E27FC236}">
                <a16:creationId xmlns:a16="http://schemas.microsoft.com/office/drawing/2014/main" id="{8538EBC2-0B11-4732-8715-799409C4A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ectangle 1031">
            <a:extLst>
              <a:ext uri="{FF2B5EF4-FFF2-40B4-BE49-F238E27FC236}">
                <a16:creationId xmlns:a16="http://schemas.microsoft.com/office/drawing/2014/main" id="{CE3C5560-7A9C-489F-9148-18C5E1D0F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Rectangle 2">
            <a:extLst>
              <a:ext uri="{FF2B5EF4-FFF2-40B4-BE49-F238E27FC236}">
                <a16:creationId xmlns:a16="http://schemas.microsoft.com/office/drawing/2014/main" id="{8CECC847-43E3-3D8A-FD1B-47588970BDF7}"/>
              </a:ext>
            </a:extLst>
          </p:cNvPr>
          <p:cNvSpPr>
            <a:spLocks noChangeArrowheads="1"/>
          </p:cNvSpPr>
          <p:nvPr/>
        </p:nvSpPr>
        <p:spPr bwMode="auto">
          <a:xfrm>
            <a:off x="785425" y="417404"/>
            <a:ext cx="10952718" cy="28389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eaLnBrk="0" fontAlgn="base" hangingPunct="0">
              <a:spcBef>
                <a:spcPct val="0"/>
              </a:spcBef>
              <a:spcAft>
                <a:spcPct val="0"/>
              </a:spcAft>
              <a:tabLst>
                <a:tab pos="850900" algn="l"/>
              </a:tabLst>
              <a:defRPr>
                <a:solidFill>
                  <a:schemeClr val="tx1"/>
                </a:solidFill>
                <a:latin typeface="Arial" panose="020B0604020202020204" pitchFamily="34" charset="0"/>
              </a:defRPr>
            </a:lvl1pPr>
            <a:lvl2pPr eaLnBrk="0" fontAlgn="base" hangingPunct="0">
              <a:spcBef>
                <a:spcPct val="0"/>
              </a:spcBef>
              <a:spcAft>
                <a:spcPct val="0"/>
              </a:spcAft>
              <a:tabLst>
                <a:tab pos="850900" algn="l"/>
              </a:tabLst>
              <a:defRPr>
                <a:solidFill>
                  <a:schemeClr val="tx1"/>
                </a:solidFill>
                <a:latin typeface="Arial" panose="020B0604020202020204" pitchFamily="34" charset="0"/>
              </a:defRPr>
            </a:lvl2pPr>
            <a:lvl3pPr eaLnBrk="0" fontAlgn="base" hangingPunct="0">
              <a:spcBef>
                <a:spcPct val="0"/>
              </a:spcBef>
              <a:spcAft>
                <a:spcPct val="0"/>
              </a:spcAft>
              <a:tabLst>
                <a:tab pos="850900" algn="l"/>
              </a:tabLst>
              <a:defRPr>
                <a:solidFill>
                  <a:schemeClr val="tx1"/>
                </a:solidFill>
                <a:latin typeface="Arial" panose="020B0604020202020204" pitchFamily="34" charset="0"/>
              </a:defRPr>
            </a:lvl3pPr>
            <a:lvl4pPr eaLnBrk="0" fontAlgn="base" hangingPunct="0">
              <a:spcBef>
                <a:spcPct val="0"/>
              </a:spcBef>
              <a:spcAft>
                <a:spcPct val="0"/>
              </a:spcAft>
              <a:tabLst>
                <a:tab pos="850900" algn="l"/>
              </a:tabLst>
              <a:defRPr>
                <a:solidFill>
                  <a:schemeClr val="tx1"/>
                </a:solidFill>
                <a:latin typeface="Arial" panose="020B0604020202020204" pitchFamily="34" charset="0"/>
              </a:defRPr>
            </a:lvl4pPr>
            <a:lvl5pPr eaLnBrk="0" fontAlgn="base" hangingPunct="0">
              <a:spcBef>
                <a:spcPct val="0"/>
              </a:spcBef>
              <a:spcAft>
                <a:spcPct val="0"/>
              </a:spcAft>
              <a:tabLst>
                <a:tab pos="850900" algn="l"/>
              </a:tabLst>
              <a:defRPr>
                <a:solidFill>
                  <a:schemeClr val="tx1"/>
                </a:solidFill>
                <a:latin typeface="Arial" panose="020B0604020202020204" pitchFamily="34" charset="0"/>
              </a:defRPr>
            </a:lvl5pPr>
            <a:lvl6pPr eaLnBrk="0" fontAlgn="base" hangingPunct="0">
              <a:spcBef>
                <a:spcPct val="0"/>
              </a:spcBef>
              <a:spcAft>
                <a:spcPct val="0"/>
              </a:spcAft>
              <a:tabLst>
                <a:tab pos="850900" algn="l"/>
              </a:tabLst>
              <a:defRPr>
                <a:solidFill>
                  <a:schemeClr val="tx1"/>
                </a:solidFill>
                <a:latin typeface="Arial" panose="020B0604020202020204" pitchFamily="34" charset="0"/>
              </a:defRPr>
            </a:lvl6pPr>
            <a:lvl7pPr eaLnBrk="0" fontAlgn="base" hangingPunct="0">
              <a:spcBef>
                <a:spcPct val="0"/>
              </a:spcBef>
              <a:spcAft>
                <a:spcPct val="0"/>
              </a:spcAft>
              <a:tabLst>
                <a:tab pos="850900" algn="l"/>
              </a:tabLst>
              <a:defRPr>
                <a:solidFill>
                  <a:schemeClr val="tx1"/>
                </a:solidFill>
                <a:latin typeface="Arial" panose="020B0604020202020204" pitchFamily="34" charset="0"/>
              </a:defRPr>
            </a:lvl7pPr>
            <a:lvl8pPr eaLnBrk="0" fontAlgn="base" hangingPunct="0">
              <a:spcBef>
                <a:spcPct val="0"/>
              </a:spcBef>
              <a:spcAft>
                <a:spcPct val="0"/>
              </a:spcAft>
              <a:tabLst>
                <a:tab pos="850900" algn="l"/>
              </a:tabLst>
              <a:defRPr>
                <a:solidFill>
                  <a:schemeClr val="tx1"/>
                </a:solidFill>
                <a:latin typeface="Arial" panose="020B0604020202020204" pitchFamily="34" charset="0"/>
              </a:defRPr>
            </a:lvl8pPr>
            <a:lvl9pPr eaLnBrk="0" fontAlgn="base" hangingPunct="0">
              <a:spcBef>
                <a:spcPct val="0"/>
              </a:spcBef>
              <a:spcAft>
                <a:spcPct val="0"/>
              </a:spcAft>
              <a:tabLst>
                <a:tab pos="850900" algn="l"/>
              </a:tabLst>
              <a:defRPr>
                <a:solidFill>
                  <a:schemeClr val="tx1"/>
                </a:solidFill>
                <a:latin typeface="Arial" panose="020B0604020202020204" pitchFamily="34" charset="0"/>
              </a:defRPr>
            </a:lvl9pPr>
          </a:lstStyle>
          <a:p>
            <a:pPr marL="0" marR="0" lvl="0" indent="0" eaLnBrk="1" fontAlgn="base" hangingPunct="1">
              <a:lnSpc>
                <a:spcPct val="90000"/>
              </a:lnSpc>
              <a:spcAft>
                <a:spcPts val="600"/>
              </a:spcAft>
              <a:buClrTx/>
              <a:buSzTx/>
              <a:tabLst>
                <a:tab pos="850900" algn="l"/>
              </a:tabLst>
            </a:pPr>
            <a:r>
              <a:rPr kumimoji="0" lang="en-US" altLang="en-US" sz="4800" b="0" i="0" u="none" strike="noStrike" kern="1200" cap="none" normalizeH="0" baseline="0" dirty="0">
                <a:ln>
                  <a:noFill/>
                </a:ln>
                <a:solidFill>
                  <a:srgbClr val="FFFFFF"/>
                </a:solidFill>
                <a:effectLst/>
                <a:latin typeface="+mj-lt"/>
                <a:ea typeface="+mj-ea"/>
                <a:cs typeface="+mj-cs"/>
              </a:rPr>
              <a:t>State Association Leadership Training Survey </a:t>
            </a:r>
            <a:endParaRPr kumimoji="0" lang="en-US" altLang="en-US" sz="3500" b="0" i="0" u="none" strike="noStrike" kern="1200" cap="none" normalizeH="0" baseline="0" dirty="0">
              <a:ln>
                <a:noFill/>
              </a:ln>
              <a:solidFill>
                <a:srgbClr val="FFFFFF"/>
              </a:solidFill>
              <a:effectLst/>
              <a:latin typeface="+mj-lt"/>
              <a:ea typeface="+mj-ea"/>
              <a:cs typeface="+mj-cs"/>
            </a:endParaRPr>
          </a:p>
          <a:p>
            <a:pPr marL="0" marR="0" lvl="0" indent="0" eaLnBrk="1" fontAlgn="base" hangingPunct="1">
              <a:lnSpc>
                <a:spcPct val="90000"/>
              </a:lnSpc>
              <a:spcAft>
                <a:spcPts val="600"/>
              </a:spcAft>
              <a:buClrTx/>
              <a:buSzTx/>
              <a:tabLst>
                <a:tab pos="850900" algn="l"/>
              </a:tabLst>
            </a:pPr>
            <a:r>
              <a:rPr kumimoji="0" lang="en-US" altLang="en-US" sz="3500" b="0" i="0" u="none" strike="noStrike" kern="1200" cap="none" normalizeH="0" baseline="0" dirty="0">
                <a:ln>
                  <a:noFill/>
                </a:ln>
                <a:effectLst/>
                <a:latin typeface="+mj-lt"/>
                <a:ea typeface="+mj-ea"/>
                <a:cs typeface="+mj-cs"/>
                <a:hlinkClick r:id="rId2">
                  <a:extLst>
                    <a:ext uri="{A12FA001-AC4F-418D-AE19-62706E023703}">
                      <ahyp:hlinkClr xmlns:ahyp="http://schemas.microsoft.com/office/drawing/2018/hyperlinkcolor" val="tx"/>
                    </a:ext>
                  </a:extLst>
                </a:hlinkClick>
              </a:rPr>
              <a:t>https://www.surveymonkey.com/r/V24_SALT</a:t>
            </a:r>
            <a:endParaRPr kumimoji="0" lang="en-US" altLang="en-US" sz="3500" b="0" i="0" u="none" strike="noStrike" kern="1200" cap="none" normalizeH="0" baseline="0" dirty="0">
              <a:ln>
                <a:noFill/>
              </a:ln>
              <a:effectLst/>
              <a:latin typeface="+mj-lt"/>
              <a:ea typeface="+mj-ea"/>
              <a:cs typeface="+mj-cs"/>
            </a:endParaRPr>
          </a:p>
          <a:p>
            <a:pPr marL="0" marR="0" lvl="0" indent="0" eaLnBrk="1" fontAlgn="base" hangingPunct="1">
              <a:lnSpc>
                <a:spcPct val="90000"/>
              </a:lnSpc>
              <a:spcAft>
                <a:spcPts val="600"/>
              </a:spcAft>
              <a:buClrTx/>
              <a:buSzTx/>
              <a:tabLst>
                <a:tab pos="850900" algn="l"/>
              </a:tabLst>
            </a:pPr>
            <a:endParaRPr kumimoji="0" lang="en-US" altLang="en-US" sz="3500" b="0" i="0" u="none" strike="noStrike" kern="1200" cap="none" normalizeH="0" baseline="0" dirty="0">
              <a:ln>
                <a:noFill/>
              </a:ln>
              <a:solidFill>
                <a:srgbClr val="FFFFFF"/>
              </a:solidFill>
              <a:effectLst/>
              <a:latin typeface="+mj-lt"/>
              <a:ea typeface="+mj-ea"/>
              <a:cs typeface="+mj-cs"/>
            </a:endParaRPr>
          </a:p>
        </p:txBody>
      </p:sp>
      <p:cxnSp>
        <p:nvCxnSpPr>
          <p:cNvPr id="1034" name="Straight Connector 103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1025" name="Picture 1" descr="A qr code on a white background&#10;&#10;Description automatically generated">
            <a:extLst>
              <a:ext uri="{FF2B5EF4-FFF2-40B4-BE49-F238E27FC236}">
                <a16:creationId xmlns:a16="http://schemas.microsoft.com/office/drawing/2014/main" id="{CF25EAB7-A310-3780-54E2-DE6723A0BC1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99437" y="2894890"/>
            <a:ext cx="3948572" cy="3948572"/>
          </a:xfrm>
          <a:prstGeom prst="rect">
            <a:avLst/>
          </a:prstGeom>
          <a:noFill/>
          <a:extLst>
            <a:ext uri="{909E8E84-426E-40DD-AFC4-6F175D3DCCD1}">
              <a14:hiddenFill xmlns:a14="http://schemas.microsoft.com/office/drawing/2010/main">
                <a:solidFill>
                  <a:srgbClr val="FFFFFF"/>
                </a:solidFill>
              </a14:hiddenFill>
            </a:ext>
          </a:extLst>
        </p:spPr>
      </p:pic>
      <p:sp>
        <p:nvSpPr>
          <p:cNvPr id="1036"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20768" y="229592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1038"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29518" y="2756007"/>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1040"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8003" y="634483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103062457"/>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3f63f11-ad7e-4b5f-960a-f5a5b5b3093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358A7438FEE124B9E2C32B1FD48E83A" ma:contentTypeVersion="18" ma:contentTypeDescription="Create a new document." ma:contentTypeScope="" ma:versionID="293218229c7f40bad2e31ecfe81e73e1">
  <xsd:schema xmlns:xsd="http://www.w3.org/2001/XMLSchema" xmlns:xs="http://www.w3.org/2001/XMLSchema" xmlns:p="http://schemas.microsoft.com/office/2006/metadata/properties" xmlns:ns3="bad19833-22ff-4063-ae0c-5c233d5aed77" xmlns:ns4="73f63f11-ad7e-4b5f-960a-f5a5b5b3093b" targetNamespace="http://schemas.microsoft.com/office/2006/metadata/properties" ma:root="true" ma:fieldsID="687604a1fde808b0651ebe2e90984f96" ns3:_="" ns4:_="">
    <xsd:import namespace="bad19833-22ff-4063-ae0c-5c233d5aed77"/>
    <xsd:import namespace="73f63f11-ad7e-4b5f-960a-f5a5b5b3093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d19833-22ff-4063-ae0c-5c233d5aed7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f63f11-ad7e-4b5f-960a-f5a5b5b3093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D062BD-9AA1-488F-8DA6-0992C443771F}">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ad19833-22ff-4063-ae0c-5c233d5aed77"/>
    <ds:schemaRef ds:uri="73f63f11-ad7e-4b5f-960a-f5a5b5b3093b"/>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0B1E170D-71C8-48FE-80B4-0BE4219F1D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d19833-22ff-4063-ae0c-5c233d5aed77"/>
    <ds:schemaRef ds:uri="73f63f11-ad7e-4b5f-960a-f5a5b5b309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86009C-41E8-406A-99FF-1B5CC99E12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3499</TotalTime>
  <Words>381</Words>
  <Application>Microsoft Office PowerPoint</Application>
  <PresentationFormat>Widescreen</PresentationFormat>
  <Paragraphs>42</Paragraphs>
  <Slides>9</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Aptos</vt:lpstr>
      <vt:lpstr>Aptos Display</vt:lpstr>
      <vt:lpstr>Arial</vt:lpstr>
      <vt:lpstr>Avenir Next</vt:lpstr>
      <vt:lpstr>Calibri</vt:lpstr>
      <vt:lpstr>Symbol</vt:lpstr>
      <vt:lpstr>Office Theme</vt:lpstr>
      <vt:lpstr>1_Office Theme</vt:lpstr>
      <vt:lpstr>State Association Leadership Training Program</vt:lpstr>
      <vt:lpstr>PowerPoint Presentation</vt:lpstr>
      <vt:lpstr>PowerPoint Presentation</vt:lpstr>
      <vt:lpstr>PowerPoint Presentation</vt:lpstr>
      <vt:lpstr>Quality Association Standards (QAS)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Association Leadership Training Program</dc:title>
  <dc:creator>Kelli Diemer</dc:creator>
  <cp:lastModifiedBy>Kelli Diemer</cp:lastModifiedBy>
  <cp:revision>2</cp:revision>
  <dcterms:created xsi:type="dcterms:W3CDTF">2024-03-06T17:30:19Z</dcterms:created>
  <dcterms:modified xsi:type="dcterms:W3CDTF">2024-11-25T12:32:22Z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0x0101001358A7438FEE124B9E2C32B1FD48E83A</vt:lpwstr>
  </property>
</Properties>
</file>